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8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9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0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1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2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4" r:id="rId1"/>
  </p:sldMasterIdLst>
  <p:sldIdLst>
    <p:sldId id="256" r:id="rId2"/>
    <p:sldId id="314" r:id="rId3"/>
    <p:sldId id="315" r:id="rId4"/>
    <p:sldId id="316" r:id="rId5"/>
    <p:sldId id="317" r:id="rId6"/>
    <p:sldId id="318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30" r:id="rId18"/>
    <p:sldId id="331" r:id="rId19"/>
    <p:sldId id="332" r:id="rId20"/>
    <p:sldId id="333" r:id="rId21"/>
    <p:sldId id="334" r:id="rId22"/>
    <p:sldId id="335" r:id="rId23"/>
    <p:sldId id="336" r:id="rId24"/>
    <p:sldId id="337" r:id="rId25"/>
    <p:sldId id="338" r:id="rId26"/>
    <p:sldId id="339" r:id="rId27"/>
    <p:sldId id="340" r:id="rId28"/>
    <p:sldId id="341" r:id="rId29"/>
    <p:sldId id="342" r:id="rId30"/>
    <p:sldId id="343" r:id="rId31"/>
    <p:sldId id="313" r:id="rId32"/>
  </p:sldIdLst>
  <p:sldSz cx="12192000" cy="6858000"/>
  <p:notesSz cx="6858000" cy="9144000"/>
  <p:embeddedFontLst>
    <p:embeddedFont>
      <p:font typeface="나눔바른고딕" panose="020B0600000101010101" charset="-127"/>
      <p:regular r:id="rId33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539B"/>
    <a:srgbClr val="83DEF4"/>
    <a:srgbClr val="BAD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44608;&#51221;&#54984;\Desktop\&#45936;&#51060;&#53552;&#48516;&#49437;_2.xlsx" TargetMode="Externa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%20@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%20@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%20@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45936;&#51060;&#53552;&#48516;&#49437;_2%20@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44608;&#51221;&#54984;\Desktop\&#45936;&#51060;&#53552;&#48516;&#49437;_2.xlsx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44608;&#51221;&#54984;\Desktop\&#45936;&#51060;&#53552;&#48516;&#49437;_2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b="1"/>
              <a:t>일자별 질병 그래프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일자별(질병 합계로 표현)'!$O$1</c:f>
              <c:strCache>
                <c:ptCount val="1"/>
                <c:pt idx="0">
                  <c:v>질병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일자별(질병 합계로 표현)'!$O$2:$O$97</c:f>
              <c:numCache>
                <c:formatCode>General</c:formatCode>
                <c:ptCount val="96"/>
                <c:pt idx="0">
                  <c:v>57</c:v>
                </c:pt>
                <c:pt idx="1">
                  <c:v>566</c:v>
                </c:pt>
                <c:pt idx="2">
                  <c:v>200</c:v>
                </c:pt>
                <c:pt idx="3">
                  <c:v>165</c:v>
                </c:pt>
                <c:pt idx="4">
                  <c:v>389</c:v>
                </c:pt>
                <c:pt idx="5">
                  <c:v>484</c:v>
                </c:pt>
                <c:pt idx="6">
                  <c:v>631</c:v>
                </c:pt>
                <c:pt idx="7">
                  <c:v>249</c:v>
                </c:pt>
                <c:pt idx="8">
                  <c:v>1030</c:v>
                </c:pt>
                <c:pt idx="9">
                  <c:v>5076</c:v>
                </c:pt>
                <c:pt idx="10">
                  <c:v>2856</c:v>
                </c:pt>
                <c:pt idx="11">
                  <c:v>2137</c:v>
                </c:pt>
                <c:pt idx="12">
                  <c:v>6675</c:v>
                </c:pt>
                <c:pt idx="13">
                  <c:v>5893</c:v>
                </c:pt>
                <c:pt idx="14">
                  <c:v>8800</c:v>
                </c:pt>
                <c:pt idx="15">
                  <c:v>3214</c:v>
                </c:pt>
                <c:pt idx="16">
                  <c:v>814</c:v>
                </c:pt>
                <c:pt idx="17">
                  <c:v>4114</c:v>
                </c:pt>
                <c:pt idx="18">
                  <c:v>2519</c:v>
                </c:pt>
                <c:pt idx="19">
                  <c:v>1704</c:v>
                </c:pt>
                <c:pt idx="20">
                  <c:v>5414</c:v>
                </c:pt>
                <c:pt idx="21">
                  <c:v>4947</c:v>
                </c:pt>
                <c:pt idx="22">
                  <c:v>7035</c:v>
                </c:pt>
                <c:pt idx="23">
                  <c:v>2355</c:v>
                </c:pt>
                <c:pt idx="24">
                  <c:v>800</c:v>
                </c:pt>
                <c:pt idx="25">
                  <c:v>3829</c:v>
                </c:pt>
                <c:pt idx="26">
                  <c:v>2135</c:v>
                </c:pt>
                <c:pt idx="27">
                  <c:v>1473</c:v>
                </c:pt>
                <c:pt idx="28">
                  <c:v>4861</c:v>
                </c:pt>
                <c:pt idx="29">
                  <c:v>4435</c:v>
                </c:pt>
                <c:pt idx="30">
                  <c:v>6537</c:v>
                </c:pt>
                <c:pt idx="31">
                  <c:v>2235</c:v>
                </c:pt>
                <c:pt idx="32">
                  <c:v>54</c:v>
                </c:pt>
                <c:pt idx="33">
                  <c:v>472</c:v>
                </c:pt>
                <c:pt idx="34">
                  <c:v>139</c:v>
                </c:pt>
                <c:pt idx="35">
                  <c:v>134</c:v>
                </c:pt>
                <c:pt idx="36">
                  <c:v>442</c:v>
                </c:pt>
                <c:pt idx="37">
                  <c:v>443</c:v>
                </c:pt>
                <c:pt idx="38">
                  <c:v>681</c:v>
                </c:pt>
                <c:pt idx="39">
                  <c:v>343</c:v>
                </c:pt>
                <c:pt idx="40">
                  <c:v>1015</c:v>
                </c:pt>
                <c:pt idx="41">
                  <c:v>5314</c:v>
                </c:pt>
                <c:pt idx="42">
                  <c:v>3062</c:v>
                </c:pt>
                <c:pt idx="43">
                  <c:v>2224</c:v>
                </c:pt>
                <c:pt idx="44">
                  <c:v>6843</c:v>
                </c:pt>
                <c:pt idx="45">
                  <c:v>6231</c:v>
                </c:pt>
                <c:pt idx="46">
                  <c:v>8933</c:v>
                </c:pt>
                <c:pt idx="47">
                  <c:v>3143</c:v>
                </c:pt>
                <c:pt idx="48">
                  <c:v>786</c:v>
                </c:pt>
                <c:pt idx="49">
                  <c:v>3833</c:v>
                </c:pt>
                <c:pt idx="50">
                  <c:v>2208</c:v>
                </c:pt>
                <c:pt idx="51">
                  <c:v>1650</c:v>
                </c:pt>
                <c:pt idx="52">
                  <c:v>4884</c:v>
                </c:pt>
                <c:pt idx="53">
                  <c:v>4373</c:v>
                </c:pt>
                <c:pt idx="54">
                  <c:v>6327</c:v>
                </c:pt>
                <c:pt idx="55">
                  <c:v>2178</c:v>
                </c:pt>
                <c:pt idx="56">
                  <c:v>742</c:v>
                </c:pt>
                <c:pt idx="57">
                  <c:v>3618</c:v>
                </c:pt>
                <c:pt idx="58">
                  <c:v>2101</c:v>
                </c:pt>
                <c:pt idx="59">
                  <c:v>1503</c:v>
                </c:pt>
                <c:pt idx="60">
                  <c:v>4547</c:v>
                </c:pt>
                <c:pt idx="61">
                  <c:v>4025</c:v>
                </c:pt>
                <c:pt idx="62">
                  <c:v>6060</c:v>
                </c:pt>
                <c:pt idx="63">
                  <c:v>2100</c:v>
                </c:pt>
                <c:pt idx="64">
                  <c:v>729</c:v>
                </c:pt>
                <c:pt idx="65">
                  <c:v>3410</c:v>
                </c:pt>
                <c:pt idx="66">
                  <c:v>2048</c:v>
                </c:pt>
                <c:pt idx="67">
                  <c:v>1345</c:v>
                </c:pt>
                <c:pt idx="68">
                  <c:v>4398</c:v>
                </c:pt>
                <c:pt idx="69">
                  <c:v>4016</c:v>
                </c:pt>
                <c:pt idx="70">
                  <c:v>5874</c:v>
                </c:pt>
                <c:pt idx="71">
                  <c:v>2075</c:v>
                </c:pt>
                <c:pt idx="72">
                  <c:v>756</c:v>
                </c:pt>
                <c:pt idx="73">
                  <c:v>3898</c:v>
                </c:pt>
                <c:pt idx="74">
                  <c:v>2133</c:v>
                </c:pt>
                <c:pt idx="75">
                  <c:v>1599</c:v>
                </c:pt>
                <c:pt idx="76">
                  <c:v>4914</c:v>
                </c:pt>
                <c:pt idx="77">
                  <c:v>4560</c:v>
                </c:pt>
                <c:pt idx="78">
                  <c:v>6328</c:v>
                </c:pt>
                <c:pt idx="79">
                  <c:v>2212</c:v>
                </c:pt>
                <c:pt idx="80">
                  <c:v>703</c:v>
                </c:pt>
                <c:pt idx="81">
                  <c:v>3657</c:v>
                </c:pt>
                <c:pt idx="82">
                  <c:v>2065</c:v>
                </c:pt>
                <c:pt idx="83">
                  <c:v>1470</c:v>
                </c:pt>
                <c:pt idx="84">
                  <c:v>4780</c:v>
                </c:pt>
                <c:pt idx="85">
                  <c:v>4149</c:v>
                </c:pt>
                <c:pt idx="86">
                  <c:v>6294</c:v>
                </c:pt>
                <c:pt idx="87">
                  <c:v>2153</c:v>
                </c:pt>
                <c:pt idx="88">
                  <c:v>29</c:v>
                </c:pt>
                <c:pt idx="89">
                  <c:v>468</c:v>
                </c:pt>
                <c:pt idx="90">
                  <c:v>130</c:v>
                </c:pt>
                <c:pt idx="91">
                  <c:v>156</c:v>
                </c:pt>
                <c:pt idx="92">
                  <c:v>507</c:v>
                </c:pt>
                <c:pt idx="93">
                  <c:v>480</c:v>
                </c:pt>
                <c:pt idx="94">
                  <c:v>653</c:v>
                </c:pt>
                <c:pt idx="95">
                  <c:v>277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F3-4017-A9E5-058DBEC50E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93735456"/>
        <c:axId val="1093740032"/>
      </c:lineChart>
      <c:catAx>
        <c:axId val="109373545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93740032"/>
        <c:crosses val="autoZero"/>
        <c:auto val="1"/>
        <c:lblAlgn val="ctr"/>
        <c:lblOffset val="100"/>
        <c:noMultiLvlLbl val="0"/>
      </c:catAx>
      <c:valAx>
        <c:axId val="109374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93735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- 2014'!$K$1</c:f>
              <c:strCache>
                <c:ptCount val="1"/>
                <c:pt idx="0">
                  <c:v>눈병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- 2014'!$K$2:$K$54</c:f>
              <c:numCache>
                <c:formatCode>0.000</c:formatCode>
                <c:ptCount val="53"/>
                <c:pt idx="0">
                  <c:v>233.8125</c:v>
                </c:pt>
                <c:pt idx="1">
                  <c:v>255.98214285714286</c:v>
                </c:pt>
                <c:pt idx="2">
                  <c:v>255.89285714285714</c:v>
                </c:pt>
                <c:pt idx="3">
                  <c:v>252.33928571428572</c:v>
                </c:pt>
                <c:pt idx="4">
                  <c:v>171.14285714285714</c:v>
                </c:pt>
                <c:pt idx="5">
                  <c:v>252.41071428571428</c:v>
                </c:pt>
                <c:pt idx="6">
                  <c:v>231.125</c:v>
                </c:pt>
                <c:pt idx="7">
                  <c:v>230.75</c:v>
                </c:pt>
                <c:pt idx="8">
                  <c:v>216.55357142857142</c:v>
                </c:pt>
                <c:pt idx="9">
                  <c:v>234.25</c:v>
                </c:pt>
                <c:pt idx="10">
                  <c:v>219.16071428571428</c:v>
                </c:pt>
                <c:pt idx="11">
                  <c:v>232.69642857142858</c:v>
                </c:pt>
                <c:pt idx="12">
                  <c:v>246.73214285714286</c:v>
                </c:pt>
                <c:pt idx="13">
                  <c:v>243.125</c:v>
                </c:pt>
                <c:pt idx="14">
                  <c:v>250.53571428571428</c:v>
                </c:pt>
                <c:pt idx="15">
                  <c:v>278.375</c:v>
                </c:pt>
                <c:pt idx="16">
                  <c:v>287.30357142857144</c:v>
                </c:pt>
                <c:pt idx="17">
                  <c:v>236.80357142857142</c:v>
                </c:pt>
                <c:pt idx="18">
                  <c:v>197.08928571428572</c:v>
                </c:pt>
                <c:pt idx="19">
                  <c:v>249.375</c:v>
                </c:pt>
                <c:pt idx="20">
                  <c:v>243.58928571428572</c:v>
                </c:pt>
                <c:pt idx="21">
                  <c:v>244.21428571428572</c:v>
                </c:pt>
                <c:pt idx="22">
                  <c:v>204.42857142857142</c:v>
                </c:pt>
                <c:pt idx="23">
                  <c:v>238.08928571428572</c:v>
                </c:pt>
                <c:pt idx="24">
                  <c:v>245.23214285714286</c:v>
                </c:pt>
                <c:pt idx="25">
                  <c:v>235.08928571428572</c:v>
                </c:pt>
                <c:pt idx="26">
                  <c:v>235.66071428571428</c:v>
                </c:pt>
                <c:pt idx="27">
                  <c:v>231.35714285714286</c:v>
                </c:pt>
                <c:pt idx="28">
                  <c:v>226.71428571428572</c:v>
                </c:pt>
                <c:pt idx="29">
                  <c:v>232.73214285714286</c:v>
                </c:pt>
                <c:pt idx="30">
                  <c:v>241.10714285714286</c:v>
                </c:pt>
                <c:pt idx="31">
                  <c:v>255.94642857142858</c:v>
                </c:pt>
                <c:pt idx="32">
                  <c:v>233.10714285714286</c:v>
                </c:pt>
                <c:pt idx="33">
                  <c:v>255.35714285714286</c:v>
                </c:pt>
                <c:pt idx="34">
                  <c:v>266.57142857142856</c:v>
                </c:pt>
                <c:pt idx="35">
                  <c:v>287.25</c:v>
                </c:pt>
                <c:pt idx="36">
                  <c:v>193.26785714285714</c:v>
                </c:pt>
                <c:pt idx="37">
                  <c:v>271.125</c:v>
                </c:pt>
                <c:pt idx="38">
                  <c:v>235.125</c:v>
                </c:pt>
                <c:pt idx="39">
                  <c:v>202.78571428571428</c:v>
                </c:pt>
                <c:pt idx="40">
                  <c:v>214.64285714285714</c:v>
                </c:pt>
                <c:pt idx="41">
                  <c:v>215.01785714285714</c:v>
                </c:pt>
                <c:pt idx="42">
                  <c:v>198.98214285714286</c:v>
                </c:pt>
                <c:pt idx="43">
                  <c:v>202.64285714285714</c:v>
                </c:pt>
                <c:pt idx="44">
                  <c:v>206.91071428571428</c:v>
                </c:pt>
                <c:pt idx="45">
                  <c:v>203.44642857142858</c:v>
                </c:pt>
                <c:pt idx="46">
                  <c:v>203.30357142857142</c:v>
                </c:pt>
                <c:pt idx="47">
                  <c:v>188.83928571428572</c:v>
                </c:pt>
                <c:pt idx="48">
                  <c:v>191.375</c:v>
                </c:pt>
                <c:pt idx="49">
                  <c:v>197.08928571428572</c:v>
                </c:pt>
                <c:pt idx="50">
                  <c:v>202.35714285714286</c:v>
                </c:pt>
                <c:pt idx="51">
                  <c:v>193.71428571428572</c:v>
                </c:pt>
                <c:pt idx="52">
                  <c:v>225.875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37-4FC9-973F-333B2A72F5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63424"/>
        <c:axId val="320485504"/>
      </c:lineChart>
      <c:catAx>
        <c:axId val="746363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0485504"/>
        <c:crosses val="autoZero"/>
        <c:auto val="1"/>
        <c:lblAlgn val="ctr"/>
        <c:lblOffset val="100"/>
        <c:noMultiLvlLbl val="0"/>
      </c:catAx>
      <c:valAx>
        <c:axId val="32048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- 2014'!$M$1</c:f>
              <c:strCache>
                <c:ptCount val="1"/>
                <c:pt idx="0">
                  <c:v>피부염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- 2014'!$M$2:$M$54</c:f>
              <c:numCache>
                <c:formatCode>0.000</c:formatCode>
                <c:ptCount val="53"/>
                <c:pt idx="0">
                  <c:v>277.75</c:v>
                </c:pt>
                <c:pt idx="1">
                  <c:v>288.53571428571428</c:v>
                </c:pt>
                <c:pt idx="2">
                  <c:v>294.35714285714283</c:v>
                </c:pt>
                <c:pt idx="3">
                  <c:v>304.5</c:v>
                </c:pt>
                <c:pt idx="4">
                  <c:v>208.53571428571428</c:v>
                </c:pt>
                <c:pt idx="5">
                  <c:v>328.51785714285717</c:v>
                </c:pt>
                <c:pt idx="6">
                  <c:v>282.53571428571428</c:v>
                </c:pt>
                <c:pt idx="7">
                  <c:v>288.23214285714283</c:v>
                </c:pt>
                <c:pt idx="8">
                  <c:v>277.07142857142856</c:v>
                </c:pt>
                <c:pt idx="9">
                  <c:v>304.94642857142856</c:v>
                </c:pt>
                <c:pt idx="10">
                  <c:v>293.80357142857144</c:v>
                </c:pt>
                <c:pt idx="11">
                  <c:v>305.64285714285717</c:v>
                </c:pt>
                <c:pt idx="12">
                  <c:v>319.98214285714283</c:v>
                </c:pt>
                <c:pt idx="13">
                  <c:v>320.08928571428572</c:v>
                </c:pt>
                <c:pt idx="14">
                  <c:v>357.60714285714283</c:v>
                </c:pt>
                <c:pt idx="15">
                  <c:v>338.10714285714283</c:v>
                </c:pt>
                <c:pt idx="16">
                  <c:v>373.10714285714283</c:v>
                </c:pt>
                <c:pt idx="17">
                  <c:v>355.375</c:v>
                </c:pt>
                <c:pt idx="18">
                  <c:v>319.05357142857144</c:v>
                </c:pt>
                <c:pt idx="19">
                  <c:v>384.48214285714283</c:v>
                </c:pt>
                <c:pt idx="20">
                  <c:v>393.125</c:v>
                </c:pt>
                <c:pt idx="21">
                  <c:v>398.82142857142856</c:v>
                </c:pt>
                <c:pt idx="22">
                  <c:v>349.60714285714283</c:v>
                </c:pt>
                <c:pt idx="23">
                  <c:v>368.66071428571428</c:v>
                </c:pt>
                <c:pt idx="24">
                  <c:v>369.92857142857144</c:v>
                </c:pt>
                <c:pt idx="25">
                  <c:v>360.60714285714283</c:v>
                </c:pt>
                <c:pt idx="26">
                  <c:v>382</c:v>
                </c:pt>
                <c:pt idx="27">
                  <c:v>373.46428571428572</c:v>
                </c:pt>
                <c:pt idx="28">
                  <c:v>375.83928571428572</c:v>
                </c:pt>
                <c:pt idx="29">
                  <c:v>403.57142857142856</c:v>
                </c:pt>
                <c:pt idx="30">
                  <c:v>400.55357142857144</c:v>
                </c:pt>
                <c:pt idx="31">
                  <c:v>384</c:v>
                </c:pt>
                <c:pt idx="32">
                  <c:v>308.67857142857144</c:v>
                </c:pt>
                <c:pt idx="33">
                  <c:v>364.48214285714283</c:v>
                </c:pt>
                <c:pt idx="34">
                  <c:v>367.48214285714283</c:v>
                </c:pt>
                <c:pt idx="35">
                  <c:v>400.35714285714283</c:v>
                </c:pt>
                <c:pt idx="36">
                  <c:v>294.58928571428572</c:v>
                </c:pt>
                <c:pt idx="37">
                  <c:v>371.39285714285717</c:v>
                </c:pt>
                <c:pt idx="38">
                  <c:v>351.14285714285717</c:v>
                </c:pt>
                <c:pt idx="39">
                  <c:v>304.64285714285717</c:v>
                </c:pt>
                <c:pt idx="40">
                  <c:v>333.875</c:v>
                </c:pt>
                <c:pt idx="41">
                  <c:v>318.03571428571428</c:v>
                </c:pt>
                <c:pt idx="42">
                  <c:v>305.14285714285717</c:v>
                </c:pt>
                <c:pt idx="43">
                  <c:v>300.48214285714283</c:v>
                </c:pt>
                <c:pt idx="44">
                  <c:v>289.42857142857144</c:v>
                </c:pt>
                <c:pt idx="45">
                  <c:v>289.875</c:v>
                </c:pt>
                <c:pt idx="46">
                  <c:v>309.25</c:v>
                </c:pt>
                <c:pt idx="47">
                  <c:v>280.375</c:v>
                </c:pt>
                <c:pt idx="48">
                  <c:v>266.14285714285717</c:v>
                </c:pt>
                <c:pt idx="49">
                  <c:v>283.16071428571428</c:v>
                </c:pt>
                <c:pt idx="50">
                  <c:v>279.17857142857144</c:v>
                </c:pt>
                <c:pt idx="51">
                  <c:v>265.23214285714283</c:v>
                </c:pt>
                <c:pt idx="52">
                  <c:v>288.21875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69-401C-9EE7-58560C31CD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01520"/>
        <c:axId val="751535584"/>
      </c:lineChart>
      <c:catAx>
        <c:axId val="80830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5584"/>
        <c:crosses val="autoZero"/>
        <c:auto val="1"/>
        <c:lblAlgn val="ctr"/>
        <c:lblOffset val="100"/>
        <c:noMultiLvlLbl val="0"/>
      </c:catAx>
      <c:valAx>
        <c:axId val="75153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0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- 2014'!$K$1</c:f>
              <c:strCache>
                <c:ptCount val="1"/>
                <c:pt idx="0">
                  <c:v>눈병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- 2014'!$K$2:$K$54</c:f>
              <c:numCache>
                <c:formatCode>0.000</c:formatCode>
                <c:ptCount val="53"/>
                <c:pt idx="0">
                  <c:v>233.8125</c:v>
                </c:pt>
                <c:pt idx="1">
                  <c:v>255.98214285714286</c:v>
                </c:pt>
                <c:pt idx="2">
                  <c:v>255.89285714285714</c:v>
                </c:pt>
                <c:pt idx="3">
                  <c:v>252.33928571428572</c:v>
                </c:pt>
                <c:pt idx="4">
                  <c:v>171.14285714285714</c:v>
                </c:pt>
                <c:pt idx="5">
                  <c:v>252.41071428571428</c:v>
                </c:pt>
                <c:pt idx="6">
                  <c:v>231.125</c:v>
                </c:pt>
                <c:pt idx="7">
                  <c:v>230.75</c:v>
                </c:pt>
                <c:pt idx="8">
                  <c:v>216.55357142857142</c:v>
                </c:pt>
                <c:pt idx="9">
                  <c:v>234.25</c:v>
                </c:pt>
                <c:pt idx="10">
                  <c:v>219.16071428571428</c:v>
                </c:pt>
                <c:pt idx="11">
                  <c:v>232.69642857142858</c:v>
                </c:pt>
                <c:pt idx="12">
                  <c:v>246.73214285714286</c:v>
                </c:pt>
                <c:pt idx="13">
                  <c:v>243.125</c:v>
                </c:pt>
                <c:pt idx="14">
                  <c:v>250.53571428571428</c:v>
                </c:pt>
                <c:pt idx="15">
                  <c:v>278.375</c:v>
                </c:pt>
                <c:pt idx="16">
                  <c:v>287.30357142857144</c:v>
                </c:pt>
                <c:pt idx="17">
                  <c:v>236.80357142857142</c:v>
                </c:pt>
                <c:pt idx="18">
                  <c:v>197.08928571428572</c:v>
                </c:pt>
                <c:pt idx="19">
                  <c:v>249.375</c:v>
                </c:pt>
                <c:pt idx="20">
                  <c:v>243.58928571428572</c:v>
                </c:pt>
                <c:pt idx="21">
                  <c:v>244.21428571428572</c:v>
                </c:pt>
                <c:pt idx="22">
                  <c:v>204.42857142857142</c:v>
                </c:pt>
                <c:pt idx="23">
                  <c:v>238.08928571428572</c:v>
                </c:pt>
                <c:pt idx="24">
                  <c:v>245.23214285714286</c:v>
                </c:pt>
                <c:pt idx="25">
                  <c:v>235.08928571428572</c:v>
                </c:pt>
                <c:pt idx="26">
                  <c:v>235.66071428571428</c:v>
                </c:pt>
                <c:pt idx="27">
                  <c:v>231.35714285714286</c:v>
                </c:pt>
                <c:pt idx="28">
                  <c:v>226.71428571428572</c:v>
                </c:pt>
                <c:pt idx="29">
                  <c:v>232.73214285714286</c:v>
                </c:pt>
                <c:pt idx="30">
                  <c:v>241.10714285714286</c:v>
                </c:pt>
                <c:pt idx="31">
                  <c:v>255.94642857142858</c:v>
                </c:pt>
                <c:pt idx="32">
                  <c:v>233.10714285714286</c:v>
                </c:pt>
                <c:pt idx="33">
                  <c:v>255.35714285714286</c:v>
                </c:pt>
                <c:pt idx="34">
                  <c:v>266.57142857142856</c:v>
                </c:pt>
                <c:pt idx="35">
                  <c:v>287.25</c:v>
                </c:pt>
                <c:pt idx="36">
                  <c:v>193.26785714285714</c:v>
                </c:pt>
                <c:pt idx="37">
                  <c:v>271.125</c:v>
                </c:pt>
                <c:pt idx="38">
                  <c:v>235.125</c:v>
                </c:pt>
                <c:pt idx="39">
                  <c:v>202.78571428571428</c:v>
                </c:pt>
                <c:pt idx="40">
                  <c:v>214.64285714285714</c:v>
                </c:pt>
                <c:pt idx="41">
                  <c:v>215.01785714285714</c:v>
                </c:pt>
                <c:pt idx="42">
                  <c:v>198.98214285714286</c:v>
                </c:pt>
                <c:pt idx="43">
                  <c:v>202.64285714285714</c:v>
                </c:pt>
                <c:pt idx="44">
                  <c:v>206.91071428571428</c:v>
                </c:pt>
                <c:pt idx="45">
                  <c:v>203.44642857142858</c:v>
                </c:pt>
                <c:pt idx="46">
                  <c:v>203.30357142857142</c:v>
                </c:pt>
                <c:pt idx="47">
                  <c:v>188.83928571428572</c:v>
                </c:pt>
                <c:pt idx="48">
                  <c:v>191.375</c:v>
                </c:pt>
                <c:pt idx="49">
                  <c:v>197.08928571428572</c:v>
                </c:pt>
                <c:pt idx="50">
                  <c:v>202.35714285714286</c:v>
                </c:pt>
                <c:pt idx="51">
                  <c:v>193.71428571428572</c:v>
                </c:pt>
                <c:pt idx="52">
                  <c:v>225.875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17-49A9-868F-5A28475A88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63424"/>
        <c:axId val="320485504"/>
      </c:lineChart>
      <c:catAx>
        <c:axId val="746363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0485504"/>
        <c:crosses val="autoZero"/>
        <c:auto val="1"/>
        <c:lblAlgn val="ctr"/>
        <c:lblOffset val="100"/>
        <c:noMultiLvlLbl val="0"/>
      </c:catAx>
      <c:valAx>
        <c:axId val="32048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- 2014'!$M$1</c:f>
              <c:strCache>
                <c:ptCount val="1"/>
                <c:pt idx="0">
                  <c:v>피부염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- 2014'!$M$2:$M$54</c:f>
              <c:numCache>
                <c:formatCode>0.000</c:formatCode>
                <c:ptCount val="53"/>
                <c:pt idx="0">
                  <c:v>277.75</c:v>
                </c:pt>
                <c:pt idx="1">
                  <c:v>288.53571428571428</c:v>
                </c:pt>
                <c:pt idx="2">
                  <c:v>294.35714285714283</c:v>
                </c:pt>
                <c:pt idx="3">
                  <c:v>304.5</c:v>
                </c:pt>
                <c:pt idx="4">
                  <c:v>208.53571428571428</c:v>
                </c:pt>
                <c:pt idx="5">
                  <c:v>328.51785714285717</c:v>
                </c:pt>
                <c:pt idx="6">
                  <c:v>282.53571428571428</c:v>
                </c:pt>
                <c:pt idx="7">
                  <c:v>288.23214285714283</c:v>
                </c:pt>
                <c:pt idx="8">
                  <c:v>277.07142857142856</c:v>
                </c:pt>
                <c:pt idx="9">
                  <c:v>304.94642857142856</c:v>
                </c:pt>
                <c:pt idx="10">
                  <c:v>293.80357142857144</c:v>
                </c:pt>
                <c:pt idx="11">
                  <c:v>305.64285714285717</c:v>
                </c:pt>
                <c:pt idx="12">
                  <c:v>319.98214285714283</c:v>
                </c:pt>
                <c:pt idx="13">
                  <c:v>320.08928571428572</c:v>
                </c:pt>
                <c:pt idx="14">
                  <c:v>357.60714285714283</c:v>
                </c:pt>
                <c:pt idx="15">
                  <c:v>338.10714285714283</c:v>
                </c:pt>
                <c:pt idx="16">
                  <c:v>373.10714285714283</c:v>
                </c:pt>
                <c:pt idx="17">
                  <c:v>355.375</c:v>
                </c:pt>
                <c:pt idx="18">
                  <c:v>319.05357142857144</c:v>
                </c:pt>
                <c:pt idx="19">
                  <c:v>384.48214285714283</c:v>
                </c:pt>
                <c:pt idx="20">
                  <c:v>393.125</c:v>
                </c:pt>
                <c:pt idx="21">
                  <c:v>398.82142857142856</c:v>
                </c:pt>
                <c:pt idx="22">
                  <c:v>349.60714285714283</c:v>
                </c:pt>
                <c:pt idx="23">
                  <c:v>368.66071428571428</c:v>
                </c:pt>
                <c:pt idx="24">
                  <c:v>369.92857142857144</c:v>
                </c:pt>
                <c:pt idx="25">
                  <c:v>360.60714285714283</c:v>
                </c:pt>
                <c:pt idx="26">
                  <c:v>382</c:v>
                </c:pt>
                <c:pt idx="27">
                  <c:v>373.46428571428572</c:v>
                </c:pt>
                <c:pt idx="28">
                  <c:v>375.83928571428572</c:v>
                </c:pt>
                <c:pt idx="29">
                  <c:v>403.57142857142856</c:v>
                </c:pt>
                <c:pt idx="30">
                  <c:v>400.55357142857144</c:v>
                </c:pt>
                <c:pt idx="31">
                  <c:v>384</c:v>
                </c:pt>
                <c:pt idx="32">
                  <c:v>308.67857142857144</c:v>
                </c:pt>
                <c:pt idx="33">
                  <c:v>364.48214285714283</c:v>
                </c:pt>
                <c:pt idx="34">
                  <c:v>367.48214285714283</c:v>
                </c:pt>
                <c:pt idx="35">
                  <c:v>400.35714285714283</c:v>
                </c:pt>
                <c:pt idx="36">
                  <c:v>294.58928571428572</c:v>
                </c:pt>
                <c:pt idx="37">
                  <c:v>371.39285714285717</c:v>
                </c:pt>
                <c:pt idx="38">
                  <c:v>351.14285714285717</c:v>
                </c:pt>
                <c:pt idx="39">
                  <c:v>304.64285714285717</c:v>
                </c:pt>
                <c:pt idx="40">
                  <c:v>333.875</c:v>
                </c:pt>
                <c:pt idx="41">
                  <c:v>318.03571428571428</c:v>
                </c:pt>
                <c:pt idx="42">
                  <c:v>305.14285714285717</c:v>
                </c:pt>
                <c:pt idx="43">
                  <c:v>300.48214285714283</c:v>
                </c:pt>
                <c:pt idx="44">
                  <c:v>289.42857142857144</c:v>
                </c:pt>
                <c:pt idx="45">
                  <c:v>289.875</c:v>
                </c:pt>
                <c:pt idx="46">
                  <c:v>309.25</c:v>
                </c:pt>
                <c:pt idx="47">
                  <c:v>280.375</c:v>
                </c:pt>
                <c:pt idx="48">
                  <c:v>266.14285714285717</c:v>
                </c:pt>
                <c:pt idx="49">
                  <c:v>283.16071428571428</c:v>
                </c:pt>
                <c:pt idx="50">
                  <c:v>279.17857142857144</c:v>
                </c:pt>
                <c:pt idx="51">
                  <c:v>265.23214285714283</c:v>
                </c:pt>
                <c:pt idx="52">
                  <c:v>288.21875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CD6-45FB-B651-7F11D6A7F7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01520"/>
        <c:axId val="751535584"/>
      </c:lineChart>
      <c:catAx>
        <c:axId val="80830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5584"/>
        <c:crosses val="autoZero"/>
        <c:auto val="1"/>
        <c:lblAlgn val="ctr"/>
        <c:lblOffset val="100"/>
        <c:noMultiLvlLbl val="0"/>
      </c:catAx>
      <c:valAx>
        <c:axId val="75153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0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- 2014'!$J$1</c:f>
              <c:strCache>
                <c:ptCount val="1"/>
                <c:pt idx="0">
                  <c:v>감기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- 2014'!$J$2:$J$54</c:f>
              <c:numCache>
                <c:formatCode>0.000</c:formatCode>
                <c:ptCount val="53"/>
                <c:pt idx="0">
                  <c:v>2191.625</c:v>
                </c:pt>
                <c:pt idx="1">
                  <c:v>2206.1964285714284</c:v>
                </c:pt>
                <c:pt idx="2">
                  <c:v>2244.1785714285716</c:v>
                </c:pt>
                <c:pt idx="3">
                  <c:v>2498.6071428571427</c:v>
                </c:pt>
                <c:pt idx="4">
                  <c:v>2180.0357142857142</c:v>
                </c:pt>
                <c:pt idx="5">
                  <c:v>3437.9107142857142</c:v>
                </c:pt>
                <c:pt idx="6">
                  <c:v>3513.9642857142858</c:v>
                </c:pt>
                <c:pt idx="7">
                  <c:v>3487.4642857142858</c:v>
                </c:pt>
                <c:pt idx="8">
                  <c:v>2714.0357142857142</c:v>
                </c:pt>
                <c:pt idx="9">
                  <c:v>2395.875</c:v>
                </c:pt>
                <c:pt idx="10">
                  <c:v>2305.9107142857142</c:v>
                </c:pt>
                <c:pt idx="11">
                  <c:v>2678.9285714285716</c:v>
                </c:pt>
                <c:pt idx="12">
                  <c:v>2751.375</c:v>
                </c:pt>
                <c:pt idx="13">
                  <c:v>2635.6964285714284</c:v>
                </c:pt>
                <c:pt idx="14">
                  <c:v>2723.4464285714284</c:v>
                </c:pt>
                <c:pt idx="15">
                  <c:v>2638.9821428571427</c:v>
                </c:pt>
                <c:pt idx="16">
                  <c:v>2689.5892857142858</c:v>
                </c:pt>
                <c:pt idx="17">
                  <c:v>2349.5357142857142</c:v>
                </c:pt>
                <c:pt idx="18">
                  <c:v>1977.0178571428571</c:v>
                </c:pt>
                <c:pt idx="19">
                  <c:v>2084.9107142857142</c:v>
                </c:pt>
                <c:pt idx="20">
                  <c:v>1926.2142857142858</c:v>
                </c:pt>
                <c:pt idx="21">
                  <c:v>1761.6785714285713</c:v>
                </c:pt>
                <c:pt idx="22">
                  <c:v>1519.2142857142858</c:v>
                </c:pt>
                <c:pt idx="23">
                  <c:v>1515.6607142857142</c:v>
                </c:pt>
                <c:pt idx="24">
                  <c:v>1530.2142857142858</c:v>
                </c:pt>
                <c:pt idx="25">
                  <c:v>1448.6964285714287</c:v>
                </c:pt>
                <c:pt idx="26">
                  <c:v>1399.3214285714287</c:v>
                </c:pt>
                <c:pt idx="27">
                  <c:v>1354.3928571428571</c:v>
                </c:pt>
                <c:pt idx="28">
                  <c:v>1375.6071428571429</c:v>
                </c:pt>
                <c:pt idx="29">
                  <c:v>1326.5892857142858</c:v>
                </c:pt>
                <c:pt idx="30">
                  <c:v>1325.8571428571429</c:v>
                </c:pt>
                <c:pt idx="31">
                  <c:v>1248.1785714285713</c:v>
                </c:pt>
                <c:pt idx="32">
                  <c:v>1165.0178571428571</c:v>
                </c:pt>
                <c:pt idx="33">
                  <c:v>1278.4285714285713</c:v>
                </c:pt>
                <c:pt idx="34">
                  <c:v>1461.5357142857142</c:v>
                </c:pt>
                <c:pt idx="35">
                  <c:v>1864.125</c:v>
                </c:pt>
                <c:pt idx="36">
                  <c:v>1488.6071428571429</c:v>
                </c:pt>
                <c:pt idx="37">
                  <c:v>1945.3928571428571</c:v>
                </c:pt>
                <c:pt idx="38">
                  <c:v>1952.875</c:v>
                </c:pt>
                <c:pt idx="39">
                  <c:v>1920.6071428571429</c:v>
                </c:pt>
                <c:pt idx="40">
                  <c:v>2182.7678571428573</c:v>
                </c:pt>
                <c:pt idx="41">
                  <c:v>2158.9285714285716</c:v>
                </c:pt>
                <c:pt idx="42">
                  <c:v>2213.9464285714284</c:v>
                </c:pt>
                <c:pt idx="43">
                  <c:v>2466.9285714285716</c:v>
                </c:pt>
                <c:pt idx="44">
                  <c:v>2694.9285714285716</c:v>
                </c:pt>
                <c:pt idx="45">
                  <c:v>2871.1428571428573</c:v>
                </c:pt>
                <c:pt idx="46">
                  <c:v>2984.5535714285716</c:v>
                </c:pt>
                <c:pt idx="47">
                  <c:v>2824.7678571428573</c:v>
                </c:pt>
                <c:pt idx="48">
                  <c:v>2726.1785714285716</c:v>
                </c:pt>
                <c:pt idx="49">
                  <c:v>2625.6964285714284</c:v>
                </c:pt>
                <c:pt idx="50">
                  <c:v>2491.8392857142858</c:v>
                </c:pt>
                <c:pt idx="51">
                  <c:v>2306.4107142857142</c:v>
                </c:pt>
                <c:pt idx="52">
                  <c:v>2442.46875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3B-418E-B5C7-67447AEA63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31824"/>
        <c:axId val="315569632"/>
      </c:lineChart>
      <c:catAx>
        <c:axId val="746331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5569632"/>
        <c:crosses val="autoZero"/>
        <c:auto val="1"/>
        <c:lblAlgn val="ctr"/>
        <c:lblOffset val="100"/>
        <c:noMultiLvlLbl val="0"/>
      </c:catAx>
      <c:valAx>
        <c:axId val="31556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3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- 2014'!$L$1</c:f>
              <c:strCache>
                <c:ptCount val="1"/>
                <c:pt idx="0">
                  <c:v>천식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- 2014'!$L$2:$L$54</c:f>
              <c:numCache>
                <c:formatCode>0.000</c:formatCode>
                <c:ptCount val="53"/>
                <c:pt idx="0">
                  <c:v>222.71875</c:v>
                </c:pt>
                <c:pt idx="1">
                  <c:v>213.10714285714286</c:v>
                </c:pt>
                <c:pt idx="2">
                  <c:v>219.92857142857142</c:v>
                </c:pt>
                <c:pt idx="3">
                  <c:v>237.32142857142858</c:v>
                </c:pt>
                <c:pt idx="4">
                  <c:v>199.48214285714286</c:v>
                </c:pt>
                <c:pt idx="5">
                  <c:v>290.67857142857144</c:v>
                </c:pt>
                <c:pt idx="6">
                  <c:v>302.625</c:v>
                </c:pt>
                <c:pt idx="7">
                  <c:v>315.53571428571428</c:v>
                </c:pt>
                <c:pt idx="8">
                  <c:v>265.85714285714283</c:v>
                </c:pt>
                <c:pt idx="9">
                  <c:v>246.125</c:v>
                </c:pt>
                <c:pt idx="10">
                  <c:v>236.60714285714286</c:v>
                </c:pt>
                <c:pt idx="11">
                  <c:v>273.89285714285717</c:v>
                </c:pt>
                <c:pt idx="12">
                  <c:v>292.32142857142856</c:v>
                </c:pt>
                <c:pt idx="13">
                  <c:v>298.66071428571428</c:v>
                </c:pt>
                <c:pt idx="14">
                  <c:v>307.5</c:v>
                </c:pt>
                <c:pt idx="15">
                  <c:v>317.67857142857144</c:v>
                </c:pt>
                <c:pt idx="16">
                  <c:v>336</c:v>
                </c:pt>
                <c:pt idx="17">
                  <c:v>314.875</c:v>
                </c:pt>
                <c:pt idx="18">
                  <c:v>243.41071428571428</c:v>
                </c:pt>
                <c:pt idx="19">
                  <c:v>254.53571428571428</c:v>
                </c:pt>
                <c:pt idx="20">
                  <c:v>233.875</c:v>
                </c:pt>
                <c:pt idx="21">
                  <c:v>220.55357142857142</c:v>
                </c:pt>
                <c:pt idx="22">
                  <c:v>189.67857142857142</c:v>
                </c:pt>
                <c:pt idx="23">
                  <c:v>182.46428571428572</c:v>
                </c:pt>
                <c:pt idx="24">
                  <c:v>176.55357142857142</c:v>
                </c:pt>
                <c:pt idx="25">
                  <c:v>163.69642857142858</c:v>
                </c:pt>
                <c:pt idx="26">
                  <c:v>165.10714285714286</c:v>
                </c:pt>
                <c:pt idx="27">
                  <c:v>156.25</c:v>
                </c:pt>
                <c:pt idx="28">
                  <c:v>150.5</c:v>
                </c:pt>
                <c:pt idx="29">
                  <c:v>142.19642857142858</c:v>
                </c:pt>
                <c:pt idx="30">
                  <c:v>141.67857142857142</c:v>
                </c:pt>
                <c:pt idx="31">
                  <c:v>138.01785714285714</c:v>
                </c:pt>
                <c:pt idx="32">
                  <c:v>132.23214285714286</c:v>
                </c:pt>
                <c:pt idx="33">
                  <c:v>149.30357142857142</c:v>
                </c:pt>
                <c:pt idx="34">
                  <c:v>169.71428571428572</c:v>
                </c:pt>
                <c:pt idx="35">
                  <c:v>210.94642857142858</c:v>
                </c:pt>
                <c:pt idx="36">
                  <c:v>154.46428571428572</c:v>
                </c:pt>
                <c:pt idx="37">
                  <c:v>203.85714285714286</c:v>
                </c:pt>
                <c:pt idx="38">
                  <c:v>208.14285714285714</c:v>
                </c:pt>
                <c:pt idx="39">
                  <c:v>207.60714285714286</c:v>
                </c:pt>
                <c:pt idx="40">
                  <c:v>222.48214285714286</c:v>
                </c:pt>
                <c:pt idx="41">
                  <c:v>229.14285714285714</c:v>
                </c:pt>
                <c:pt idx="42">
                  <c:v>237.96428571428572</c:v>
                </c:pt>
                <c:pt idx="43">
                  <c:v>262.71428571428572</c:v>
                </c:pt>
                <c:pt idx="44">
                  <c:v>283.01785714285717</c:v>
                </c:pt>
                <c:pt idx="45">
                  <c:v>295.16071428571428</c:v>
                </c:pt>
                <c:pt idx="46">
                  <c:v>315.125</c:v>
                </c:pt>
                <c:pt idx="47">
                  <c:v>299.96428571428572</c:v>
                </c:pt>
                <c:pt idx="48">
                  <c:v>285.32142857142856</c:v>
                </c:pt>
                <c:pt idx="49">
                  <c:v>256.89285714285717</c:v>
                </c:pt>
                <c:pt idx="50">
                  <c:v>245.58928571428572</c:v>
                </c:pt>
                <c:pt idx="51">
                  <c:v>222.98214285714286</c:v>
                </c:pt>
                <c:pt idx="52">
                  <c:v>241.96875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D0E-4D4C-80BA-B2C997673E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90720"/>
        <c:axId val="751532672"/>
      </c:lineChart>
      <c:catAx>
        <c:axId val="808390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2672"/>
        <c:crosses val="autoZero"/>
        <c:auto val="1"/>
        <c:lblAlgn val="ctr"/>
        <c:lblOffset val="100"/>
        <c:noMultiLvlLbl val="0"/>
      </c:catAx>
      <c:valAx>
        <c:axId val="751532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9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="1"/>
              <a:t>대기물질 추이 그래프 </a:t>
            </a:r>
            <a:r>
              <a:rPr lang="en-US" altLang="ko-KR" b="1"/>
              <a:t>- </a:t>
            </a:r>
            <a:r>
              <a:rPr lang="ko-KR" altLang="en-US" b="1"/>
              <a:t>종합</a:t>
            </a:r>
            <a:endParaRPr lang="en-US" altLang="ko-KR" b="1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'[통합 문서1]Sheet8'!$A$1</c:f>
              <c:strCache>
                <c:ptCount val="1"/>
                <c:pt idx="0">
                  <c:v>평균 : SO2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48"/>
              <c:layout>
                <c:manualLayout>
                  <c:x val="-6.5259456513118694E-2"/>
                  <c:y val="-8.7856337740427462E-2"/>
                </c:manualLayout>
              </c:layout>
              <c:tx>
                <c:rich>
                  <a:bodyPr/>
                  <a:lstStyle/>
                  <a:p>
                    <a:fld id="{A428E0D8-531B-40CB-BC9A-F5AD03922C4C}" type="VALUE">
                      <a:rPr lang="en-US" altLang="ko-KR" sz="1400"/>
                      <a:pPr/>
                      <a:t>[값]</a:t>
                    </a:fld>
                    <a:r>
                      <a:rPr lang="en-US" altLang="ko-KR" sz="1400"/>
                      <a:t>, SO2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[2]Sheet8!$A$2:$A$54</c:f>
              <c:numCache>
                <c:formatCode>0.000</c:formatCode>
                <c:ptCount val="53"/>
                <c:pt idx="0">
                  <c:v>43.476562500000014</c:v>
                </c:pt>
                <c:pt idx="1">
                  <c:v>40.178571428571445</c:v>
                </c:pt>
                <c:pt idx="2">
                  <c:v>46.69270833333335</c:v>
                </c:pt>
                <c:pt idx="3">
                  <c:v>38.039434523809526</c:v>
                </c:pt>
                <c:pt idx="4">
                  <c:v>47.090773809523824</c:v>
                </c:pt>
                <c:pt idx="5">
                  <c:v>46.767113095238102</c:v>
                </c:pt>
                <c:pt idx="6">
                  <c:v>45.818452380952394</c:v>
                </c:pt>
                <c:pt idx="7">
                  <c:v>40.033482142857174</c:v>
                </c:pt>
                <c:pt idx="8">
                  <c:v>40.993303571428598</c:v>
                </c:pt>
                <c:pt idx="9">
                  <c:v>40.182291666666671</c:v>
                </c:pt>
                <c:pt idx="10">
                  <c:v>41.655505952380963</c:v>
                </c:pt>
                <c:pt idx="11">
                  <c:v>35.427827380952401</c:v>
                </c:pt>
                <c:pt idx="12">
                  <c:v>30.669642857142872</c:v>
                </c:pt>
                <c:pt idx="13">
                  <c:v>44.639136904761926</c:v>
                </c:pt>
                <c:pt idx="14">
                  <c:v>38.545386904761919</c:v>
                </c:pt>
                <c:pt idx="15">
                  <c:v>31.272321428571438</c:v>
                </c:pt>
                <c:pt idx="16">
                  <c:v>36.688988095238095</c:v>
                </c:pt>
                <c:pt idx="17">
                  <c:v>41.499255952380977</c:v>
                </c:pt>
                <c:pt idx="18">
                  <c:v>38.266369047619072</c:v>
                </c:pt>
                <c:pt idx="19">
                  <c:v>36.986607142857146</c:v>
                </c:pt>
                <c:pt idx="20">
                  <c:v>37.526041666666686</c:v>
                </c:pt>
                <c:pt idx="21">
                  <c:v>33.240327380952394</c:v>
                </c:pt>
                <c:pt idx="22">
                  <c:v>28.712797619047638</c:v>
                </c:pt>
                <c:pt idx="23">
                  <c:v>31.517857142857153</c:v>
                </c:pt>
                <c:pt idx="24">
                  <c:v>29.389880952380974</c:v>
                </c:pt>
                <c:pt idx="25">
                  <c:v>25.453869047619055</c:v>
                </c:pt>
                <c:pt idx="26">
                  <c:v>26.871279761904781</c:v>
                </c:pt>
                <c:pt idx="27">
                  <c:v>28.783482142857157</c:v>
                </c:pt>
                <c:pt idx="28">
                  <c:v>24.002976190476204</c:v>
                </c:pt>
                <c:pt idx="29">
                  <c:v>29.081101190476208</c:v>
                </c:pt>
                <c:pt idx="30">
                  <c:v>28.337053571428584</c:v>
                </c:pt>
                <c:pt idx="31">
                  <c:v>27.615327380952387</c:v>
                </c:pt>
                <c:pt idx="32">
                  <c:v>28.389136904761919</c:v>
                </c:pt>
                <c:pt idx="33">
                  <c:v>30.896577380952397</c:v>
                </c:pt>
                <c:pt idx="34">
                  <c:v>26.990327380952394</c:v>
                </c:pt>
                <c:pt idx="35">
                  <c:v>27.589285714285726</c:v>
                </c:pt>
                <c:pt idx="36">
                  <c:v>32.470238095238109</c:v>
                </c:pt>
                <c:pt idx="37">
                  <c:v>24.564732142857153</c:v>
                </c:pt>
                <c:pt idx="38">
                  <c:v>25.390625000000018</c:v>
                </c:pt>
                <c:pt idx="39">
                  <c:v>21.302083333333343</c:v>
                </c:pt>
                <c:pt idx="40">
                  <c:v>22.455357142857149</c:v>
                </c:pt>
                <c:pt idx="41">
                  <c:v>24.304315476190496</c:v>
                </c:pt>
                <c:pt idx="42">
                  <c:v>23.340773809523821</c:v>
                </c:pt>
                <c:pt idx="43">
                  <c:v>24.058779761904773</c:v>
                </c:pt>
                <c:pt idx="44">
                  <c:v>33.28125</c:v>
                </c:pt>
                <c:pt idx="45">
                  <c:v>40.424107142857174</c:v>
                </c:pt>
                <c:pt idx="46">
                  <c:v>41.454613095238109</c:v>
                </c:pt>
                <c:pt idx="47">
                  <c:v>37.946428571428591</c:v>
                </c:pt>
                <c:pt idx="48">
                  <c:v>58.478422619047628</c:v>
                </c:pt>
                <c:pt idx="49">
                  <c:v>49.389880952380963</c:v>
                </c:pt>
                <c:pt idx="50">
                  <c:v>45.085565476190496</c:v>
                </c:pt>
                <c:pt idx="51">
                  <c:v>37.220982142857153</c:v>
                </c:pt>
                <c:pt idx="52">
                  <c:v>41.426282051282065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01A-4C72-8115-3C2B6BB7E0F8}"/>
            </c:ext>
          </c:extLst>
        </c:ser>
        <c:ser>
          <c:idx val="1"/>
          <c:order val="1"/>
          <c:tx>
            <c:strRef>
              <c:f>'[통합 문서1]Sheet8'!$B$1</c:f>
              <c:strCache>
                <c:ptCount val="1"/>
                <c:pt idx="0">
                  <c:v>평균 : PM10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16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4F4DEF5-8F76-4E84-B0A7-34D6955F4D48}" type="VALUE">
                      <a:rPr lang="en-US" altLang="ko-KR" sz="1400"/>
                      <a:pPr>
                        <a:defRPr sz="14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[값]</a:t>
                    </a:fld>
                    <a:r>
                      <a:rPr lang="en-US" altLang="ko-KR" sz="1400"/>
                      <a:t>, PM10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[2]Sheet8!$B$2:$B$54</c:f>
              <c:numCache>
                <c:formatCode>0.000</c:formatCode>
                <c:ptCount val="53"/>
                <c:pt idx="0">
                  <c:v>64.705078125</c:v>
                </c:pt>
                <c:pt idx="1">
                  <c:v>37.494419642857146</c:v>
                </c:pt>
                <c:pt idx="2">
                  <c:v>52.458705357142868</c:v>
                </c:pt>
                <c:pt idx="3">
                  <c:v>32.42373511904762</c:v>
                </c:pt>
                <c:pt idx="4">
                  <c:v>55.746651785714292</c:v>
                </c:pt>
                <c:pt idx="5">
                  <c:v>43.144345238095241</c:v>
                </c:pt>
                <c:pt idx="6">
                  <c:v>39.166666666666664</c:v>
                </c:pt>
                <c:pt idx="7">
                  <c:v>43.862723214285715</c:v>
                </c:pt>
                <c:pt idx="8">
                  <c:v>53.671502976190482</c:v>
                </c:pt>
                <c:pt idx="9">
                  <c:v>46.521577380952401</c:v>
                </c:pt>
                <c:pt idx="10">
                  <c:v>56.635416666666679</c:v>
                </c:pt>
                <c:pt idx="11">
                  <c:v>52.807291666666664</c:v>
                </c:pt>
                <c:pt idx="12">
                  <c:v>40.944196428571431</c:v>
                </c:pt>
                <c:pt idx="13">
                  <c:v>60.178943452380963</c:v>
                </c:pt>
                <c:pt idx="14">
                  <c:v>62.452752976190482</c:v>
                </c:pt>
                <c:pt idx="15">
                  <c:v>40.148809523809511</c:v>
                </c:pt>
                <c:pt idx="16">
                  <c:v>82.916294642857139</c:v>
                </c:pt>
                <c:pt idx="17">
                  <c:v>46.580729166666664</c:v>
                </c:pt>
                <c:pt idx="18">
                  <c:v>54.852306547619058</c:v>
                </c:pt>
                <c:pt idx="19">
                  <c:v>31.148437499999993</c:v>
                </c:pt>
                <c:pt idx="20">
                  <c:v>43.680059523809526</c:v>
                </c:pt>
                <c:pt idx="21">
                  <c:v>56.788690476190482</c:v>
                </c:pt>
                <c:pt idx="22">
                  <c:v>37.996651785714285</c:v>
                </c:pt>
                <c:pt idx="23">
                  <c:v>46.47321428571427</c:v>
                </c:pt>
                <c:pt idx="24">
                  <c:v>39.831845238095241</c:v>
                </c:pt>
                <c:pt idx="25">
                  <c:v>34.459077380952372</c:v>
                </c:pt>
                <c:pt idx="26">
                  <c:v>31.440104166666668</c:v>
                </c:pt>
                <c:pt idx="27">
                  <c:v>31.984375</c:v>
                </c:pt>
                <c:pt idx="28">
                  <c:v>25.613095238095237</c:v>
                </c:pt>
                <c:pt idx="29">
                  <c:v>30.697544642857149</c:v>
                </c:pt>
                <c:pt idx="30">
                  <c:v>33.533854166666657</c:v>
                </c:pt>
                <c:pt idx="31">
                  <c:v>32.488467261904752</c:v>
                </c:pt>
                <c:pt idx="32">
                  <c:v>37.973958333333336</c:v>
                </c:pt>
                <c:pt idx="33">
                  <c:v>24.331473214285719</c:v>
                </c:pt>
                <c:pt idx="34">
                  <c:v>18.712425595238098</c:v>
                </c:pt>
                <c:pt idx="35">
                  <c:v>31.527157738095244</c:v>
                </c:pt>
                <c:pt idx="36">
                  <c:v>42.33035714285716</c:v>
                </c:pt>
                <c:pt idx="37">
                  <c:v>24.421130952380963</c:v>
                </c:pt>
                <c:pt idx="38">
                  <c:v>33.784226190476204</c:v>
                </c:pt>
                <c:pt idx="39">
                  <c:v>27.874627976190474</c:v>
                </c:pt>
                <c:pt idx="40">
                  <c:v>24.367187500000011</c:v>
                </c:pt>
                <c:pt idx="41">
                  <c:v>39.828497023809526</c:v>
                </c:pt>
                <c:pt idx="42">
                  <c:v>37.3515625</c:v>
                </c:pt>
                <c:pt idx="43">
                  <c:v>31.107886904761905</c:v>
                </c:pt>
                <c:pt idx="44">
                  <c:v>39.528273809523803</c:v>
                </c:pt>
                <c:pt idx="45">
                  <c:v>62.519717261904766</c:v>
                </c:pt>
                <c:pt idx="46">
                  <c:v>62.792782738095234</c:v>
                </c:pt>
                <c:pt idx="47">
                  <c:v>46.428943452380956</c:v>
                </c:pt>
                <c:pt idx="48">
                  <c:v>56.730654761904766</c:v>
                </c:pt>
                <c:pt idx="49">
                  <c:v>51.957217261904766</c:v>
                </c:pt>
                <c:pt idx="50">
                  <c:v>59.358630952380949</c:v>
                </c:pt>
                <c:pt idx="51">
                  <c:v>48.41443452380954</c:v>
                </c:pt>
                <c:pt idx="52">
                  <c:v>34.706196581196586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01A-4C72-8115-3C2B6BB7E0F8}"/>
            </c:ext>
          </c:extLst>
        </c:ser>
        <c:ser>
          <c:idx val="2"/>
          <c:order val="2"/>
          <c:tx>
            <c:strRef>
              <c:f>'[통합 문서1]Sheet8'!$C$1</c:f>
              <c:strCache>
                <c:ptCount val="1"/>
                <c:pt idx="0">
                  <c:v>평균 : PM25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42"/>
              <c:layout>
                <c:manualLayout>
                  <c:x val="-0.10958663452202959"/>
                  <c:y val="-6.1686364796470321E-2"/>
                </c:manualLayout>
              </c:layout>
              <c:tx>
                <c:rich>
                  <a:bodyPr/>
                  <a:lstStyle/>
                  <a:p>
                    <a:fld id="{127BEFD3-FA50-4C2E-9189-9890A7C788FE}" type="VALUE">
                      <a:rPr lang="en-US" altLang="ko-KR"/>
                      <a:pPr/>
                      <a:t>[값]</a:t>
                    </a:fld>
                    <a:r>
                      <a:rPr lang="en-US" altLang="ko-KR"/>
                      <a:t>, PM25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[2]Sheet8!$C$2:$C$54</c:f>
              <c:numCache>
                <c:formatCode>0.000</c:formatCode>
                <c:ptCount val="53"/>
                <c:pt idx="0">
                  <c:v>32.891927083333336</c:v>
                </c:pt>
                <c:pt idx="1">
                  <c:v>16.877976190476193</c:v>
                </c:pt>
                <c:pt idx="2">
                  <c:v>25.418154761904759</c:v>
                </c:pt>
                <c:pt idx="3">
                  <c:v>13.311011904761907</c:v>
                </c:pt>
                <c:pt idx="4">
                  <c:v>26.151041666666664</c:v>
                </c:pt>
                <c:pt idx="5">
                  <c:v>18.82998511904762</c:v>
                </c:pt>
                <c:pt idx="6">
                  <c:v>16.488839285714285</c:v>
                </c:pt>
                <c:pt idx="7">
                  <c:v>16.974330357142854</c:v>
                </c:pt>
                <c:pt idx="8">
                  <c:v>31.980654761904763</c:v>
                </c:pt>
                <c:pt idx="9">
                  <c:v>18.474330357142854</c:v>
                </c:pt>
                <c:pt idx="10">
                  <c:v>22.502976190476186</c:v>
                </c:pt>
                <c:pt idx="11">
                  <c:v>23.514136904761902</c:v>
                </c:pt>
                <c:pt idx="12">
                  <c:v>19.578125</c:v>
                </c:pt>
                <c:pt idx="13">
                  <c:v>25.492187500000004</c:v>
                </c:pt>
                <c:pt idx="14">
                  <c:v>20.350446428571423</c:v>
                </c:pt>
                <c:pt idx="15">
                  <c:v>14.845982142857142</c:v>
                </c:pt>
                <c:pt idx="16">
                  <c:v>21.090401785714288</c:v>
                </c:pt>
                <c:pt idx="17">
                  <c:v>16.773437499999996</c:v>
                </c:pt>
                <c:pt idx="18">
                  <c:v>17.704985119047617</c:v>
                </c:pt>
                <c:pt idx="19">
                  <c:v>14.731026785714288</c:v>
                </c:pt>
                <c:pt idx="20">
                  <c:v>21.949404761904756</c:v>
                </c:pt>
                <c:pt idx="21">
                  <c:v>28.440104166666664</c:v>
                </c:pt>
                <c:pt idx="22">
                  <c:v>16.867559523809522</c:v>
                </c:pt>
                <c:pt idx="23">
                  <c:v>30.022321428571434</c:v>
                </c:pt>
                <c:pt idx="24">
                  <c:v>19.13467261904762</c:v>
                </c:pt>
                <c:pt idx="25">
                  <c:v>16.138764880952376</c:v>
                </c:pt>
                <c:pt idx="26">
                  <c:v>14.597470238095235</c:v>
                </c:pt>
                <c:pt idx="27">
                  <c:v>17.035342261904763</c:v>
                </c:pt>
                <c:pt idx="28">
                  <c:v>15.320312499999996</c:v>
                </c:pt>
                <c:pt idx="29">
                  <c:v>14.877604166666663</c:v>
                </c:pt>
                <c:pt idx="30">
                  <c:v>39.703869047619044</c:v>
                </c:pt>
                <c:pt idx="31">
                  <c:v>16.367187500000004</c:v>
                </c:pt>
                <c:pt idx="32">
                  <c:v>20.845982142857135</c:v>
                </c:pt>
                <c:pt idx="33">
                  <c:v>11.058407738095237</c:v>
                </c:pt>
                <c:pt idx="34">
                  <c:v>7.3169642857142856</c:v>
                </c:pt>
                <c:pt idx="35">
                  <c:v>13.539434523809522</c:v>
                </c:pt>
                <c:pt idx="36">
                  <c:v>20.342633928571438</c:v>
                </c:pt>
                <c:pt idx="37">
                  <c:v>12.374627976190478</c:v>
                </c:pt>
                <c:pt idx="38">
                  <c:v>16.688616071428577</c:v>
                </c:pt>
                <c:pt idx="39">
                  <c:v>13.501488095238098</c:v>
                </c:pt>
                <c:pt idx="40">
                  <c:v>13.313244047619049</c:v>
                </c:pt>
                <c:pt idx="41">
                  <c:v>21.352944302721088</c:v>
                </c:pt>
                <c:pt idx="42">
                  <c:v>64.391927083333357</c:v>
                </c:pt>
                <c:pt idx="43">
                  <c:v>18.252536525974026</c:v>
                </c:pt>
                <c:pt idx="44">
                  <c:v>27.4375</c:v>
                </c:pt>
                <c:pt idx="45">
                  <c:v>42.092261904761912</c:v>
                </c:pt>
                <c:pt idx="46">
                  <c:v>41.373511904761905</c:v>
                </c:pt>
                <c:pt idx="47">
                  <c:v>33.46577380952381</c:v>
                </c:pt>
                <c:pt idx="48">
                  <c:v>36.214285714285708</c:v>
                </c:pt>
                <c:pt idx="49">
                  <c:v>32.669270833333336</c:v>
                </c:pt>
                <c:pt idx="50">
                  <c:v>33.070684523809526</c:v>
                </c:pt>
                <c:pt idx="51">
                  <c:v>36.004836309523803</c:v>
                </c:pt>
                <c:pt idx="52">
                  <c:v>23.020299145299141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01A-4C72-8115-3C2B6BB7E0F8}"/>
            </c:ext>
          </c:extLst>
        </c:ser>
        <c:ser>
          <c:idx val="3"/>
          <c:order val="3"/>
          <c:tx>
            <c:strRef>
              <c:f>'[통합 문서1]Sheet8'!$D$1</c:f>
              <c:strCache>
                <c:ptCount val="1"/>
                <c:pt idx="0">
                  <c:v>평균 : O3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21"/>
              <c:layout>
                <c:manualLayout>
                  <c:x val="5.5408972511138514E-2"/>
                  <c:y val="-0.1458041349734753"/>
                </c:manualLayout>
              </c:layout>
              <c:tx>
                <c:rich>
                  <a:bodyPr/>
                  <a:lstStyle/>
                  <a:p>
                    <a:fld id="{0FF6A1FA-0958-4C04-82A5-12BD587ED5C3}" type="VALUE">
                      <a:rPr lang="en-US" altLang="ko-KR"/>
                      <a:pPr/>
                      <a:t>[값]</a:t>
                    </a:fld>
                    <a:r>
                      <a:rPr lang="en-US" altLang="ko-KR"/>
                      <a:t>, O3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[2]Sheet8!$D$2:$D$54</c:f>
              <c:numCache>
                <c:formatCode>0.000</c:formatCode>
                <c:ptCount val="53"/>
                <c:pt idx="0">
                  <c:v>9.3385416666666679</c:v>
                </c:pt>
                <c:pt idx="1">
                  <c:v>16.992187500000011</c:v>
                </c:pt>
                <c:pt idx="2">
                  <c:v>13.919642857142865</c:v>
                </c:pt>
                <c:pt idx="3">
                  <c:v>21.756324404761916</c:v>
                </c:pt>
                <c:pt idx="4">
                  <c:v>12.125000000000002</c:v>
                </c:pt>
                <c:pt idx="5">
                  <c:v>22.536458333333343</c:v>
                </c:pt>
                <c:pt idx="6">
                  <c:v>17.576264880952387</c:v>
                </c:pt>
                <c:pt idx="7">
                  <c:v>21.377604166666675</c:v>
                </c:pt>
                <c:pt idx="8">
                  <c:v>26.978794642857139</c:v>
                </c:pt>
                <c:pt idx="9">
                  <c:v>20.752604166666671</c:v>
                </c:pt>
                <c:pt idx="10">
                  <c:v>26.802455357142868</c:v>
                </c:pt>
                <c:pt idx="11">
                  <c:v>25.748883928571431</c:v>
                </c:pt>
                <c:pt idx="12">
                  <c:v>35.079241071428584</c:v>
                </c:pt>
                <c:pt idx="13">
                  <c:v>34.957217261904766</c:v>
                </c:pt>
                <c:pt idx="14">
                  <c:v>31.929315476190474</c:v>
                </c:pt>
                <c:pt idx="15">
                  <c:v>35.357886904761905</c:v>
                </c:pt>
                <c:pt idx="16">
                  <c:v>34.447916666666686</c:v>
                </c:pt>
                <c:pt idx="17">
                  <c:v>37.641741071428569</c:v>
                </c:pt>
                <c:pt idx="18">
                  <c:v>40.383184523809504</c:v>
                </c:pt>
                <c:pt idx="19">
                  <c:v>33.287574404761905</c:v>
                </c:pt>
                <c:pt idx="20">
                  <c:v>44.172991071428584</c:v>
                </c:pt>
                <c:pt idx="21">
                  <c:v>50.07217261904762</c:v>
                </c:pt>
                <c:pt idx="22">
                  <c:v>44.605282738095241</c:v>
                </c:pt>
                <c:pt idx="23">
                  <c:v>30.46875</c:v>
                </c:pt>
                <c:pt idx="24">
                  <c:v>42.401785714285715</c:v>
                </c:pt>
                <c:pt idx="25">
                  <c:v>36.814360119047635</c:v>
                </c:pt>
                <c:pt idx="26">
                  <c:v>26.809151785714281</c:v>
                </c:pt>
                <c:pt idx="27">
                  <c:v>27.918526785714278</c:v>
                </c:pt>
                <c:pt idx="28">
                  <c:v>27.999999999999996</c:v>
                </c:pt>
                <c:pt idx="29">
                  <c:v>32.410342261904781</c:v>
                </c:pt>
                <c:pt idx="30">
                  <c:v>31.070312500000004</c:v>
                </c:pt>
                <c:pt idx="31">
                  <c:v>30.001488095238098</c:v>
                </c:pt>
                <c:pt idx="32">
                  <c:v>39.096354166666664</c:v>
                </c:pt>
                <c:pt idx="33">
                  <c:v>34.880952380952387</c:v>
                </c:pt>
                <c:pt idx="34">
                  <c:v>27.945312500000014</c:v>
                </c:pt>
                <c:pt idx="35">
                  <c:v>35.117931547619044</c:v>
                </c:pt>
                <c:pt idx="36">
                  <c:v>27.319940476190489</c:v>
                </c:pt>
                <c:pt idx="37">
                  <c:v>23.030133928571434</c:v>
                </c:pt>
                <c:pt idx="38">
                  <c:v>20.114955357142858</c:v>
                </c:pt>
                <c:pt idx="39">
                  <c:v>12.640997023809527</c:v>
                </c:pt>
                <c:pt idx="40">
                  <c:v>21.730282738095241</c:v>
                </c:pt>
                <c:pt idx="41">
                  <c:v>14.550223214285717</c:v>
                </c:pt>
                <c:pt idx="42">
                  <c:v>22.059151785714295</c:v>
                </c:pt>
                <c:pt idx="43">
                  <c:v>12.404017857142858</c:v>
                </c:pt>
                <c:pt idx="44">
                  <c:v>16.119419642857149</c:v>
                </c:pt>
                <c:pt idx="45">
                  <c:v>11.820684523809526</c:v>
                </c:pt>
                <c:pt idx="46">
                  <c:v>12.231398809523812</c:v>
                </c:pt>
                <c:pt idx="47">
                  <c:v>14.008556547619053</c:v>
                </c:pt>
                <c:pt idx="48">
                  <c:v>10.472842261904766</c:v>
                </c:pt>
                <c:pt idx="49">
                  <c:v>10.580729166666673</c:v>
                </c:pt>
                <c:pt idx="50">
                  <c:v>11.451264880952385</c:v>
                </c:pt>
                <c:pt idx="51">
                  <c:v>11.188616071428578</c:v>
                </c:pt>
                <c:pt idx="52">
                  <c:v>15.259081196581201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201A-4C72-8115-3C2B6BB7E0F8}"/>
            </c:ext>
          </c:extLst>
        </c:ser>
        <c:ser>
          <c:idx val="4"/>
          <c:order val="4"/>
          <c:tx>
            <c:strRef>
              <c:f>'[통합 문서1]Sheet8'!$E$1</c:f>
              <c:strCache>
                <c:ptCount val="1"/>
                <c:pt idx="0">
                  <c:v>평균 : NO2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49"/>
              <c:layout>
                <c:manualLayout>
                  <c:x val="-4.1864557008415765E-2"/>
                  <c:y val="0.11776487824780683"/>
                </c:manualLayout>
              </c:layout>
              <c:tx>
                <c:rich>
                  <a:bodyPr/>
                  <a:lstStyle/>
                  <a:p>
                    <a:fld id="{C149CF79-2605-4873-9A37-072FE8640C6F}" type="VALUE">
                      <a:rPr lang="en-US" altLang="ko-KR"/>
                      <a:pPr/>
                      <a:t>[값]</a:t>
                    </a:fld>
                    <a:r>
                      <a:rPr lang="en-US" altLang="ko-KR"/>
                      <a:t>, NO2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[2]Sheet8!$E$2:$E$54</c:f>
              <c:numCache>
                <c:formatCode>0.000</c:formatCode>
                <c:ptCount val="53"/>
                <c:pt idx="0">
                  <c:v>29.800781250000011</c:v>
                </c:pt>
                <c:pt idx="1">
                  <c:v>21.35863095238096</c:v>
                </c:pt>
                <c:pt idx="2">
                  <c:v>27.75706845238096</c:v>
                </c:pt>
                <c:pt idx="3">
                  <c:v>16.280877976190485</c:v>
                </c:pt>
                <c:pt idx="4">
                  <c:v>31.411830357142851</c:v>
                </c:pt>
                <c:pt idx="5">
                  <c:v>22.602306547619069</c:v>
                </c:pt>
                <c:pt idx="6">
                  <c:v>23.727678571428584</c:v>
                </c:pt>
                <c:pt idx="7">
                  <c:v>22.814732142857146</c:v>
                </c:pt>
                <c:pt idx="8">
                  <c:v>19.920758928571441</c:v>
                </c:pt>
                <c:pt idx="9">
                  <c:v>25.107886904761912</c:v>
                </c:pt>
                <c:pt idx="10">
                  <c:v>20.834821428571441</c:v>
                </c:pt>
                <c:pt idx="11">
                  <c:v>24.64657738095239</c:v>
                </c:pt>
                <c:pt idx="12">
                  <c:v>16.520461309523817</c:v>
                </c:pt>
                <c:pt idx="13">
                  <c:v>25.589657738095237</c:v>
                </c:pt>
                <c:pt idx="14">
                  <c:v>21.583333333333336</c:v>
                </c:pt>
                <c:pt idx="15">
                  <c:v>15.759672619047624</c:v>
                </c:pt>
                <c:pt idx="16">
                  <c:v>20.173363095238102</c:v>
                </c:pt>
                <c:pt idx="17">
                  <c:v>15.792410714285724</c:v>
                </c:pt>
                <c:pt idx="18">
                  <c:v>12.690848214285721</c:v>
                </c:pt>
                <c:pt idx="19">
                  <c:v>14.391369047619053</c:v>
                </c:pt>
                <c:pt idx="20">
                  <c:v>19.656622023809533</c:v>
                </c:pt>
                <c:pt idx="21">
                  <c:v>17.219122023809533</c:v>
                </c:pt>
                <c:pt idx="22">
                  <c:v>13.577380952380956</c:v>
                </c:pt>
                <c:pt idx="23">
                  <c:v>14.491071428571425</c:v>
                </c:pt>
                <c:pt idx="24">
                  <c:v>13.002976190476195</c:v>
                </c:pt>
                <c:pt idx="25">
                  <c:v>13.462797619047626</c:v>
                </c:pt>
                <c:pt idx="26">
                  <c:v>11.829985119047622</c:v>
                </c:pt>
                <c:pt idx="27">
                  <c:v>13.026041666666671</c:v>
                </c:pt>
                <c:pt idx="28">
                  <c:v>11.335565476190478</c:v>
                </c:pt>
                <c:pt idx="29">
                  <c:v>10.646577380952383</c:v>
                </c:pt>
                <c:pt idx="30">
                  <c:v>9.6930803571428594</c:v>
                </c:pt>
                <c:pt idx="31">
                  <c:v>11.781994047619053</c:v>
                </c:pt>
                <c:pt idx="32">
                  <c:v>11.701264880952381</c:v>
                </c:pt>
                <c:pt idx="33">
                  <c:v>8.9006696428571512</c:v>
                </c:pt>
                <c:pt idx="34">
                  <c:v>10.608258928571434</c:v>
                </c:pt>
                <c:pt idx="35">
                  <c:v>13.347470238095241</c:v>
                </c:pt>
                <c:pt idx="36">
                  <c:v>16.46688988095239</c:v>
                </c:pt>
                <c:pt idx="37">
                  <c:v>11.712425595238098</c:v>
                </c:pt>
                <c:pt idx="38">
                  <c:v>16.229910714285722</c:v>
                </c:pt>
                <c:pt idx="39">
                  <c:v>15.435639880952387</c:v>
                </c:pt>
                <c:pt idx="40">
                  <c:v>14.278273809523816</c:v>
                </c:pt>
                <c:pt idx="41">
                  <c:v>19.784970238095255</c:v>
                </c:pt>
                <c:pt idx="42">
                  <c:v>16.071056547619065</c:v>
                </c:pt>
                <c:pt idx="43">
                  <c:v>20.034598214285719</c:v>
                </c:pt>
                <c:pt idx="44">
                  <c:v>26.729538690476197</c:v>
                </c:pt>
                <c:pt idx="45">
                  <c:v>32.469122023809533</c:v>
                </c:pt>
                <c:pt idx="46">
                  <c:v>32.820312500000007</c:v>
                </c:pt>
                <c:pt idx="47">
                  <c:v>25.63988095238096</c:v>
                </c:pt>
                <c:pt idx="48">
                  <c:v>33.444568452380956</c:v>
                </c:pt>
                <c:pt idx="49">
                  <c:v>34.199776785714285</c:v>
                </c:pt>
                <c:pt idx="50">
                  <c:v>30.812127976190492</c:v>
                </c:pt>
                <c:pt idx="51">
                  <c:v>24.896949404761909</c:v>
                </c:pt>
                <c:pt idx="52">
                  <c:v>24.318376068376082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201A-4C72-8115-3C2B6BB7E0F8}"/>
            </c:ext>
          </c:extLst>
        </c:ser>
        <c:ser>
          <c:idx val="5"/>
          <c:order val="5"/>
          <c:tx>
            <c:strRef>
              <c:f>'[통합 문서1]Sheet8'!$F$1</c:f>
              <c:strCache>
                <c:ptCount val="1"/>
                <c:pt idx="0">
                  <c:v>평균 : CO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4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8656EDD-73CA-4F52-9281-78C0907EF45D}" type="VALUE">
                      <a:rPr lang="en-US" altLang="ko-KR" sz="1400"/>
                      <a:pPr>
                        <a:defRPr sz="14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[값]</a:t>
                    </a:fld>
                    <a:r>
                      <a:rPr lang="en-US" altLang="ko-KR" sz="1400" baseline="0"/>
                      <a:t>, CO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201A-4C72-8115-3C2B6BB7E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[2]Sheet8!$F$2:$F$54</c:f>
              <c:numCache>
                <c:formatCode>0.000</c:formatCode>
                <c:ptCount val="53"/>
                <c:pt idx="0">
                  <c:v>81.419270833333343</c:v>
                </c:pt>
                <c:pt idx="1">
                  <c:v>42.764136904761898</c:v>
                </c:pt>
                <c:pt idx="2">
                  <c:v>56.793154761904788</c:v>
                </c:pt>
                <c:pt idx="3">
                  <c:v>35.66220238095238</c:v>
                </c:pt>
                <c:pt idx="4">
                  <c:v>66.179315476190467</c:v>
                </c:pt>
                <c:pt idx="5">
                  <c:v>48.076636904761905</c:v>
                </c:pt>
                <c:pt idx="6">
                  <c:v>57.477678571428555</c:v>
                </c:pt>
                <c:pt idx="7">
                  <c:v>46.361607142857153</c:v>
                </c:pt>
                <c:pt idx="8">
                  <c:v>47.235863095238081</c:v>
                </c:pt>
                <c:pt idx="9">
                  <c:v>49.561011904761912</c:v>
                </c:pt>
                <c:pt idx="10">
                  <c:v>44.501488095238109</c:v>
                </c:pt>
                <c:pt idx="11">
                  <c:v>66.953125000000028</c:v>
                </c:pt>
                <c:pt idx="12">
                  <c:v>34.635416666666679</c:v>
                </c:pt>
                <c:pt idx="13">
                  <c:v>45.647321428571438</c:v>
                </c:pt>
                <c:pt idx="14">
                  <c:v>41.830357142857146</c:v>
                </c:pt>
                <c:pt idx="15">
                  <c:v>33.76116071428573</c:v>
                </c:pt>
                <c:pt idx="16">
                  <c:v>40.085565476190482</c:v>
                </c:pt>
                <c:pt idx="17">
                  <c:v>35.680803571428577</c:v>
                </c:pt>
                <c:pt idx="18">
                  <c:v>29.791666666666671</c:v>
                </c:pt>
                <c:pt idx="19">
                  <c:v>31.104910714285722</c:v>
                </c:pt>
                <c:pt idx="20">
                  <c:v>35.483630952380949</c:v>
                </c:pt>
                <c:pt idx="21">
                  <c:v>40.037202380952394</c:v>
                </c:pt>
                <c:pt idx="22">
                  <c:v>32.697172619047613</c:v>
                </c:pt>
                <c:pt idx="23">
                  <c:v>33.396577380952372</c:v>
                </c:pt>
                <c:pt idx="24">
                  <c:v>33.523065476190474</c:v>
                </c:pt>
                <c:pt idx="25">
                  <c:v>29.434523809523803</c:v>
                </c:pt>
                <c:pt idx="26">
                  <c:v>29.174107142857146</c:v>
                </c:pt>
                <c:pt idx="27">
                  <c:v>28.552827380952383</c:v>
                </c:pt>
                <c:pt idx="28">
                  <c:v>27.764136904761905</c:v>
                </c:pt>
                <c:pt idx="29">
                  <c:v>32.585565476190482</c:v>
                </c:pt>
                <c:pt idx="30">
                  <c:v>64.084821428571431</c:v>
                </c:pt>
                <c:pt idx="31">
                  <c:v>36.261160714285715</c:v>
                </c:pt>
                <c:pt idx="32">
                  <c:v>31.357886904761905</c:v>
                </c:pt>
                <c:pt idx="33">
                  <c:v>33.284970238095248</c:v>
                </c:pt>
                <c:pt idx="34">
                  <c:v>28.954613095238102</c:v>
                </c:pt>
                <c:pt idx="35">
                  <c:v>34.691220238095248</c:v>
                </c:pt>
                <c:pt idx="36">
                  <c:v>33.77604166666665</c:v>
                </c:pt>
                <c:pt idx="37">
                  <c:v>26.037946428571434</c:v>
                </c:pt>
                <c:pt idx="38">
                  <c:v>36.168154761904766</c:v>
                </c:pt>
                <c:pt idx="39">
                  <c:v>44.735863095238102</c:v>
                </c:pt>
                <c:pt idx="40">
                  <c:v>31.030505952380956</c:v>
                </c:pt>
                <c:pt idx="41">
                  <c:v>38.277529761904766</c:v>
                </c:pt>
                <c:pt idx="42">
                  <c:v>35.230654761904773</c:v>
                </c:pt>
                <c:pt idx="43">
                  <c:v>35.941220238095241</c:v>
                </c:pt>
                <c:pt idx="44">
                  <c:v>50.17485119047619</c:v>
                </c:pt>
                <c:pt idx="45">
                  <c:v>61.607142857142868</c:v>
                </c:pt>
                <c:pt idx="46">
                  <c:v>57.250744047619065</c:v>
                </c:pt>
                <c:pt idx="47">
                  <c:v>45.301339285714299</c:v>
                </c:pt>
                <c:pt idx="48">
                  <c:v>62.492559523809533</c:v>
                </c:pt>
                <c:pt idx="49">
                  <c:v>62.217261904761919</c:v>
                </c:pt>
                <c:pt idx="50">
                  <c:v>60.290178571428591</c:v>
                </c:pt>
                <c:pt idx="51">
                  <c:v>64.215029761904745</c:v>
                </c:pt>
                <c:pt idx="52">
                  <c:v>43.263888888888893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201A-4C72-8115-3C2B6BB7E0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7883215"/>
        <c:axId val="608215599"/>
      </c:lineChart>
      <c:catAx>
        <c:axId val="82788321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08215599"/>
        <c:crosses val="autoZero"/>
        <c:auto val="1"/>
        <c:lblAlgn val="ctr"/>
        <c:lblOffset val="100"/>
        <c:noMultiLvlLbl val="0"/>
      </c:catAx>
      <c:valAx>
        <c:axId val="608215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수치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278832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SO2</a:t>
            </a:r>
            <a:r>
              <a:rPr lang="ko-KR" altLang="ko-KR" sz="1800" b="0" i="0" baseline="0">
                <a:effectLst/>
              </a:rPr>
              <a:t>와 질병 간의 산포도</a:t>
            </a:r>
            <a:endParaRPr lang="ko-KR" altLang="ko-K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[1]Sheet3!$R$1</c:f>
              <c:strCache>
                <c:ptCount val="1"/>
                <c:pt idx="0">
                  <c:v>질병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[1]Sheet3!$D$2:$D$158</c:f>
              <c:numCache>
                <c:formatCode>General</c:formatCode>
                <c:ptCount val="157"/>
                <c:pt idx="0">
                  <c:v>7.6367187500000029E-3</c:v>
                </c:pt>
                <c:pt idx="1">
                  <c:v>6.8727678571428594E-3</c:v>
                </c:pt>
                <c:pt idx="2">
                  <c:v>7.5078125000000023E-3</c:v>
                </c:pt>
                <c:pt idx="3">
                  <c:v>7.1744791666666693E-3</c:v>
                </c:pt>
                <c:pt idx="4">
                  <c:v>5.6811755952380976E-3</c:v>
                </c:pt>
                <c:pt idx="5">
                  <c:v>3.4415922619047629E-3</c:v>
                </c:pt>
                <c:pt idx="6">
                  <c:v>2.6540178571428583E-3</c:v>
                </c:pt>
                <c:pt idx="7">
                  <c:v>4.4996279761904765E-3</c:v>
                </c:pt>
                <c:pt idx="8">
                  <c:v>6.1562500000000003E-3</c:v>
                </c:pt>
                <c:pt idx="9">
                  <c:v>3.7034970238095247E-3</c:v>
                </c:pt>
                <c:pt idx="10">
                  <c:v>4.2890625000000021E-3</c:v>
                </c:pt>
                <c:pt idx="11">
                  <c:v>3.6607142857142884E-3</c:v>
                </c:pt>
                <c:pt idx="12">
                  <c:v>4.8482142857142882E-3</c:v>
                </c:pt>
                <c:pt idx="13">
                  <c:v>3.1830357142857159E-3</c:v>
                </c:pt>
                <c:pt idx="14">
                  <c:v>3.2782738095238099E-3</c:v>
                </c:pt>
                <c:pt idx="15">
                  <c:v>3.6834077380952395E-3</c:v>
                </c:pt>
                <c:pt idx="16">
                  <c:v>3.7745535714285724E-3</c:v>
                </c:pt>
                <c:pt idx="17">
                  <c:v>2.5383184523809534E-3</c:v>
                </c:pt>
                <c:pt idx="18">
                  <c:v>2.9293154761904777E-3</c:v>
                </c:pt>
                <c:pt idx="19">
                  <c:v>3.7790178571428584E-3</c:v>
                </c:pt>
                <c:pt idx="20">
                  <c:v>2.9081101190476209E-3</c:v>
                </c:pt>
                <c:pt idx="21">
                  <c:v>4.1614583333333347E-3</c:v>
                </c:pt>
                <c:pt idx="22">
                  <c:v>2.9006696428571432E-3</c:v>
                </c:pt>
                <c:pt idx="23">
                  <c:v>1.6436011904761919E-3</c:v>
                </c:pt>
                <c:pt idx="24">
                  <c:v>2.2332589285714295E-3</c:v>
                </c:pt>
                <c:pt idx="25">
                  <c:v>2.5219494047619062E-3</c:v>
                </c:pt>
                <c:pt idx="26">
                  <c:v>3.0740327380952407E-3</c:v>
                </c:pt>
                <c:pt idx="27">
                  <c:v>3.3080357142857152E-3</c:v>
                </c:pt>
                <c:pt idx="28">
                  <c:v>3.047619047619049E-3</c:v>
                </c:pt>
                <c:pt idx="29">
                  <c:v>3.1037946428571438E-3</c:v>
                </c:pt>
                <c:pt idx="30">
                  <c:v>3.4360119047619066E-3</c:v>
                </c:pt>
                <c:pt idx="31">
                  <c:v>2.9404761904761917E-3</c:v>
                </c:pt>
                <c:pt idx="32">
                  <c:v>2.1294642857142866E-3</c:v>
                </c:pt>
                <c:pt idx="33">
                  <c:v>2.3675595238095257E-3</c:v>
                </c:pt>
                <c:pt idx="34">
                  <c:v>2.2598828933747422E-3</c:v>
                </c:pt>
                <c:pt idx="35">
                  <c:v>2.4367559523809541E-3</c:v>
                </c:pt>
                <c:pt idx="36">
                  <c:v>2.7775297619047632E-3</c:v>
                </c:pt>
                <c:pt idx="37">
                  <c:v>2.8694196428571427E-3</c:v>
                </c:pt>
                <c:pt idx="38">
                  <c:v>2.5230654761904778E-3</c:v>
                </c:pt>
                <c:pt idx="39">
                  <c:v>2.4873511904761917E-3</c:v>
                </c:pt>
                <c:pt idx="40">
                  <c:v>2.3091517857142868E-3</c:v>
                </c:pt>
                <c:pt idx="41">
                  <c:v>2.2414434523809535E-3</c:v>
                </c:pt>
                <c:pt idx="42">
                  <c:v>2.7075892857142863E-3</c:v>
                </c:pt>
                <c:pt idx="43">
                  <c:v>3.3169642857142877E-3</c:v>
                </c:pt>
                <c:pt idx="44">
                  <c:v>3.7682291666666676E-3</c:v>
                </c:pt>
                <c:pt idx="45">
                  <c:v>3.6409970238095251E-3</c:v>
                </c:pt>
                <c:pt idx="46">
                  <c:v>5.2682291666666711E-3</c:v>
                </c:pt>
                <c:pt idx="47">
                  <c:v>4.4780505952380948E-3</c:v>
                </c:pt>
                <c:pt idx="48">
                  <c:v>2.803943452380954E-3</c:v>
                </c:pt>
                <c:pt idx="49">
                  <c:v>4.6547619047619055E-3</c:v>
                </c:pt>
                <c:pt idx="50">
                  <c:v>5.9032738095238105E-3</c:v>
                </c:pt>
                <c:pt idx="51">
                  <c:v>4.8411458333333353E-3</c:v>
                </c:pt>
                <c:pt idx="52">
                  <c:v>5.9707031250000016E-3</c:v>
                </c:pt>
                <c:pt idx="53">
                  <c:v>3.4355468750000015E-3</c:v>
                </c:pt>
                <c:pt idx="54">
                  <c:v>4.7886904761904768E-3</c:v>
                </c:pt>
                <c:pt idx="55">
                  <c:v>6.5130208333333333E-3</c:v>
                </c:pt>
                <c:pt idx="56">
                  <c:v>4.9642857142857171E-3</c:v>
                </c:pt>
                <c:pt idx="57">
                  <c:v>4.2526041666666693E-3</c:v>
                </c:pt>
                <c:pt idx="58">
                  <c:v>5.8392857142857179E-3</c:v>
                </c:pt>
                <c:pt idx="59">
                  <c:v>5.9330357142857179E-3</c:v>
                </c:pt>
                <c:pt idx="60">
                  <c:v>3.3020833333333353E-3</c:v>
                </c:pt>
                <c:pt idx="61">
                  <c:v>4.1156994047619041E-3</c:v>
                </c:pt>
                <c:pt idx="62">
                  <c:v>3.6447172619047626E-3</c:v>
                </c:pt>
                <c:pt idx="63">
                  <c:v>4.2202380952380963E-3</c:v>
                </c:pt>
                <c:pt idx="64">
                  <c:v>5.2072172619047627E-3</c:v>
                </c:pt>
                <c:pt idx="65">
                  <c:v>4.3076636904761925E-3</c:v>
                </c:pt>
                <c:pt idx="66">
                  <c:v>2.963913690476193E-3</c:v>
                </c:pt>
                <c:pt idx="67">
                  <c:v>2.8377976190476204E-3</c:v>
                </c:pt>
                <c:pt idx="68">
                  <c:v>2.9914434523809525E-3</c:v>
                </c:pt>
                <c:pt idx="69">
                  <c:v>2.9627976190476205E-3</c:v>
                </c:pt>
                <c:pt idx="70">
                  <c:v>3.9181547619047633E-3</c:v>
                </c:pt>
                <c:pt idx="71">
                  <c:v>2.9144345238095249E-3</c:v>
                </c:pt>
                <c:pt idx="72">
                  <c:v>2.8415178571428584E-3</c:v>
                </c:pt>
                <c:pt idx="73">
                  <c:v>2.667410714285715E-3</c:v>
                </c:pt>
                <c:pt idx="74">
                  <c:v>3.5617559523809547E-3</c:v>
                </c:pt>
                <c:pt idx="75">
                  <c:v>3.4408482142857149E-3</c:v>
                </c:pt>
                <c:pt idx="76">
                  <c:v>3.4542410714285721E-3</c:v>
                </c:pt>
                <c:pt idx="77">
                  <c:v>2.4032738095238109E-3</c:v>
                </c:pt>
                <c:pt idx="78">
                  <c:v>2.3009672619047628E-3</c:v>
                </c:pt>
                <c:pt idx="79">
                  <c:v>2.6443452380952395E-3</c:v>
                </c:pt>
                <c:pt idx="80">
                  <c:v>2.1573660714285731E-3</c:v>
                </c:pt>
                <c:pt idx="81">
                  <c:v>3.1506696428571434E-3</c:v>
                </c:pt>
                <c:pt idx="82">
                  <c:v>2.4337797619047633E-3</c:v>
                </c:pt>
                <c:pt idx="83">
                  <c:v>2.8962053571428585E-3</c:v>
                </c:pt>
                <c:pt idx="84">
                  <c:v>3.5811011904761923E-3</c:v>
                </c:pt>
                <c:pt idx="85">
                  <c:v>2.3288690476190484E-3</c:v>
                </c:pt>
                <c:pt idx="86">
                  <c:v>2.0952380952380971E-3</c:v>
                </c:pt>
                <c:pt idx="87">
                  <c:v>2.7165178571428588E-3</c:v>
                </c:pt>
                <c:pt idx="88">
                  <c:v>2.0014880952380957E-3</c:v>
                </c:pt>
                <c:pt idx="89">
                  <c:v>2.7057291666666679E-3</c:v>
                </c:pt>
                <c:pt idx="90">
                  <c:v>2.0461309523809534E-3</c:v>
                </c:pt>
                <c:pt idx="91">
                  <c:v>2.8809523809523812E-3</c:v>
                </c:pt>
                <c:pt idx="92">
                  <c:v>2.2224702380952391E-3</c:v>
                </c:pt>
                <c:pt idx="93">
                  <c:v>2.5688244047619054E-3</c:v>
                </c:pt>
                <c:pt idx="94">
                  <c:v>2.6134672619047635E-3</c:v>
                </c:pt>
                <c:pt idx="95">
                  <c:v>2.4415922619047624E-3</c:v>
                </c:pt>
                <c:pt idx="96">
                  <c:v>2.3359375000000016E-3</c:v>
                </c:pt>
                <c:pt idx="97">
                  <c:v>3.1569940476190482E-3</c:v>
                </c:pt>
                <c:pt idx="98">
                  <c:v>2.4263392857142877E-3</c:v>
                </c:pt>
                <c:pt idx="99">
                  <c:v>3.3482142857142877E-3</c:v>
                </c:pt>
                <c:pt idx="100">
                  <c:v>2.421502976190476E-3</c:v>
                </c:pt>
                <c:pt idx="101">
                  <c:v>3.9799107142857162E-3</c:v>
                </c:pt>
                <c:pt idx="102">
                  <c:v>4.1607142857142867E-3</c:v>
                </c:pt>
                <c:pt idx="103">
                  <c:v>3.6395089285714303E-3</c:v>
                </c:pt>
                <c:pt idx="104">
                  <c:v>5.080357142857146E-3</c:v>
                </c:pt>
                <c:pt idx="105">
                  <c:v>5.0052083333333346E-3</c:v>
                </c:pt>
                <c:pt idx="106">
                  <c:v>4.3476562500000017E-3</c:v>
                </c:pt>
                <c:pt idx="107">
                  <c:v>4.0178571428571442E-3</c:v>
                </c:pt>
                <c:pt idx="108">
                  <c:v>4.6692708333333352E-3</c:v>
                </c:pt>
                <c:pt idx="109">
                  <c:v>3.8039434523809527E-3</c:v>
                </c:pt>
                <c:pt idx="110">
                  <c:v>4.7090773809523824E-3</c:v>
                </c:pt>
                <c:pt idx="111">
                  <c:v>4.6767113095238103E-3</c:v>
                </c:pt>
                <c:pt idx="112">
                  <c:v>4.581845238095239E-3</c:v>
                </c:pt>
                <c:pt idx="113">
                  <c:v>4.0033482142857171E-3</c:v>
                </c:pt>
                <c:pt idx="114">
                  <c:v>4.0993303571428595E-3</c:v>
                </c:pt>
                <c:pt idx="115">
                  <c:v>4.0182291666666673E-3</c:v>
                </c:pt>
                <c:pt idx="116">
                  <c:v>4.1655505952380963E-3</c:v>
                </c:pt>
                <c:pt idx="117">
                  <c:v>3.5427827380952398E-3</c:v>
                </c:pt>
                <c:pt idx="118">
                  <c:v>3.066964285714287E-3</c:v>
                </c:pt>
                <c:pt idx="119">
                  <c:v>4.4639136904761926E-3</c:v>
                </c:pt>
                <c:pt idx="120">
                  <c:v>3.8545386904761921E-3</c:v>
                </c:pt>
                <c:pt idx="121">
                  <c:v>3.1272321428571438E-3</c:v>
                </c:pt>
                <c:pt idx="122">
                  <c:v>3.6688988095238098E-3</c:v>
                </c:pt>
                <c:pt idx="123">
                  <c:v>4.149925595238098E-3</c:v>
                </c:pt>
                <c:pt idx="124">
                  <c:v>3.8266369047619069E-3</c:v>
                </c:pt>
                <c:pt idx="125">
                  <c:v>3.6986607142857147E-3</c:v>
                </c:pt>
                <c:pt idx="126">
                  <c:v>3.7526041666666684E-3</c:v>
                </c:pt>
                <c:pt idx="127">
                  <c:v>3.3240327380952392E-3</c:v>
                </c:pt>
                <c:pt idx="128">
                  <c:v>2.8712797619047637E-3</c:v>
                </c:pt>
                <c:pt idx="129">
                  <c:v>3.1517857142857155E-3</c:v>
                </c:pt>
                <c:pt idx="130">
                  <c:v>2.9389880952380974E-3</c:v>
                </c:pt>
                <c:pt idx="131">
                  <c:v>2.5453869047619053E-3</c:v>
                </c:pt>
                <c:pt idx="132">
                  <c:v>2.6871279761904779E-3</c:v>
                </c:pt>
                <c:pt idx="133">
                  <c:v>2.8783482142857157E-3</c:v>
                </c:pt>
                <c:pt idx="134">
                  <c:v>2.4002976190476205E-3</c:v>
                </c:pt>
                <c:pt idx="135">
                  <c:v>2.9081101190476209E-3</c:v>
                </c:pt>
                <c:pt idx="136">
                  <c:v>2.8337053571428584E-3</c:v>
                </c:pt>
                <c:pt idx="137">
                  <c:v>2.7615327380952387E-3</c:v>
                </c:pt>
                <c:pt idx="138">
                  <c:v>2.838913690476192E-3</c:v>
                </c:pt>
                <c:pt idx="139">
                  <c:v>3.0896577380952399E-3</c:v>
                </c:pt>
                <c:pt idx="140">
                  <c:v>2.6990327380952395E-3</c:v>
                </c:pt>
                <c:pt idx="141">
                  <c:v>2.7589285714285728E-3</c:v>
                </c:pt>
                <c:pt idx="142">
                  <c:v>3.2470238095238108E-3</c:v>
                </c:pt>
                <c:pt idx="143">
                  <c:v>2.4564732142857153E-3</c:v>
                </c:pt>
                <c:pt idx="144">
                  <c:v>2.5390625000000018E-3</c:v>
                </c:pt>
                <c:pt idx="145">
                  <c:v>2.1302083333333342E-3</c:v>
                </c:pt>
                <c:pt idx="146">
                  <c:v>2.2455357142857151E-3</c:v>
                </c:pt>
                <c:pt idx="147">
                  <c:v>2.4304315476190498E-3</c:v>
                </c:pt>
                <c:pt idx="148">
                  <c:v>2.334077380952382E-3</c:v>
                </c:pt>
                <c:pt idx="149">
                  <c:v>2.4058779761904773E-3</c:v>
                </c:pt>
                <c:pt idx="150">
                  <c:v>3.3281250000000004E-3</c:v>
                </c:pt>
                <c:pt idx="151">
                  <c:v>4.0424107142857171E-3</c:v>
                </c:pt>
                <c:pt idx="152">
                  <c:v>4.1454613095238107E-3</c:v>
                </c:pt>
                <c:pt idx="153">
                  <c:v>3.7946428571428588E-3</c:v>
                </c:pt>
                <c:pt idx="154">
                  <c:v>5.8478422619047624E-3</c:v>
                </c:pt>
                <c:pt idx="155">
                  <c:v>4.9389880952380961E-3</c:v>
                </c:pt>
                <c:pt idx="156">
                  <c:v>4.5085565476190494E-3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44C-4972-A963-27897EDACD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3775328"/>
        <c:axId val="293771168"/>
      </c:scatterChart>
      <c:valAx>
        <c:axId val="2937753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SO2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3771168"/>
        <c:crosses val="autoZero"/>
        <c:crossBetween val="midCat"/>
      </c:valAx>
      <c:valAx>
        <c:axId val="293771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37753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NO2</a:t>
            </a:r>
            <a:r>
              <a:rPr lang="ko-KR" altLang="ko-KR" sz="1800" b="0" i="0" baseline="0">
                <a:effectLst/>
              </a:rPr>
              <a:t>와 질병 간의 산포도</a:t>
            </a:r>
            <a:endParaRPr lang="ko-KR" altLang="ko-K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[1]Sheet3!$H$2:$H$158</c:f>
              <c:numCache>
                <c:formatCode>General</c:formatCode>
                <c:ptCount val="157"/>
                <c:pt idx="0">
                  <c:v>3.591927083333335E-2</c:v>
                </c:pt>
                <c:pt idx="1">
                  <c:v>3.1874255952380956E-2</c:v>
                </c:pt>
                <c:pt idx="2">
                  <c:v>3.0270089285714279E-2</c:v>
                </c:pt>
                <c:pt idx="3">
                  <c:v>3.546614583333333E-2</c:v>
                </c:pt>
                <c:pt idx="4">
                  <c:v>3.2388392857142866E-2</c:v>
                </c:pt>
                <c:pt idx="5">
                  <c:v>2.1928943452380965E-2</c:v>
                </c:pt>
                <c:pt idx="6">
                  <c:v>2.0148437500000001E-2</c:v>
                </c:pt>
                <c:pt idx="7">
                  <c:v>2.7783482142857141E-2</c:v>
                </c:pt>
                <c:pt idx="8">
                  <c:v>3.5042410714285717E-2</c:v>
                </c:pt>
                <c:pt idx="9">
                  <c:v>1.8952008928571434E-2</c:v>
                </c:pt>
                <c:pt idx="10">
                  <c:v>2.6286458333333339E-2</c:v>
                </c:pt>
                <c:pt idx="11">
                  <c:v>1.9338541666666671E-2</c:v>
                </c:pt>
                <c:pt idx="12">
                  <c:v>2.6825520833333338E-2</c:v>
                </c:pt>
                <c:pt idx="13">
                  <c:v>2.2879092261904769E-2</c:v>
                </c:pt>
                <c:pt idx="14">
                  <c:v>2.4970982142857149E-2</c:v>
                </c:pt>
                <c:pt idx="15">
                  <c:v>2.1804315476190484E-2</c:v>
                </c:pt>
                <c:pt idx="16">
                  <c:v>2.3947172619047628E-2</c:v>
                </c:pt>
                <c:pt idx="17">
                  <c:v>1.7090029761904765E-2</c:v>
                </c:pt>
                <c:pt idx="18">
                  <c:v>1.6251860119047619E-2</c:v>
                </c:pt>
                <c:pt idx="19">
                  <c:v>1.9730654761904769E-2</c:v>
                </c:pt>
                <c:pt idx="20">
                  <c:v>2.0113467261904761E-2</c:v>
                </c:pt>
                <c:pt idx="21">
                  <c:v>2.2025669642857147E-2</c:v>
                </c:pt>
                <c:pt idx="22">
                  <c:v>1.3267857142857142E-2</c:v>
                </c:pt>
                <c:pt idx="23">
                  <c:v>1.2351190476190488E-2</c:v>
                </c:pt>
                <c:pt idx="24">
                  <c:v>1.4547619047619051E-2</c:v>
                </c:pt>
                <c:pt idx="25">
                  <c:v>1.4609002976190482E-2</c:v>
                </c:pt>
                <c:pt idx="26">
                  <c:v>1.5264508928571433E-2</c:v>
                </c:pt>
                <c:pt idx="27">
                  <c:v>1.5720238095238103E-2</c:v>
                </c:pt>
                <c:pt idx="28">
                  <c:v>1.5361235119047625E-2</c:v>
                </c:pt>
                <c:pt idx="29">
                  <c:v>1.0921502976190479E-2</c:v>
                </c:pt>
                <c:pt idx="30">
                  <c:v>1.4254464285714292E-2</c:v>
                </c:pt>
                <c:pt idx="31">
                  <c:v>1.2662574404761909E-2</c:v>
                </c:pt>
                <c:pt idx="32">
                  <c:v>1.7509672619047619E-2</c:v>
                </c:pt>
                <c:pt idx="33">
                  <c:v>1.7707217261904766E-2</c:v>
                </c:pt>
                <c:pt idx="34">
                  <c:v>1.4935122282608697E-2</c:v>
                </c:pt>
                <c:pt idx="35">
                  <c:v>1.9484375000000005E-2</c:v>
                </c:pt>
                <c:pt idx="36">
                  <c:v>1.367075892857143E-2</c:v>
                </c:pt>
                <c:pt idx="37">
                  <c:v>1.8432663690476199E-2</c:v>
                </c:pt>
                <c:pt idx="38">
                  <c:v>1.7013764880952388E-2</c:v>
                </c:pt>
                <c:pt idx="39">
                  <c:v>1.8329985119047626E-2</c:v>
                </c:pt>
                <c:pt idx="40">
                  <c:v>1.8879836309523824E-2</c:v>
                </c:pt>
                <c:pt idx="41">
                  <c:v>2.2504464285714298E-2</c:v>
                </c:pt>
                <c:pt idx="42">
                  <c:v>2.9166294642857148E-2</c:v>
                </c:pt>
                <c:pt idx="43">
                  <c:v>3.7200892857142856E-2</c:v>
                </c:pt>
                <c:pt idx="44">
                  <c:v>2.930803571428572E-2</c:v>
                </c:pt>
                <c:pt idx="45">
                  <c:v>2.8861607142857154E-2</c:v>
                </c:pt>
                <c:pt idx="46">
                  <c:v>4.0075892857142865E-2</c:v>
                </c:pt>
                <c:pt idx="47">
                  <c:v>3.158668154761906E-2</c:v>
                </c:pt>
                <c:pt idx="48">
                  <c:v>1.6142113095238105E-2</c:v>
                </c:pt>
                <c:pt idx="49">
                  <c:v>2.6660342261904758E-2</c:v>
                </c:pt>
                <c:pt idx="50">
                  <c:v>2.7241815476190485E-2</c:v>
                </c:pt>
                <c:pt idx="51">
                  <c:v>2.9023437500000016E-2</c:v>
                </c:pt>
                <c:pt idx="52">
                  <c:v>3.9218750000000004E-2</c:v>
                </c:pt>
                <c:pt idx="53">
                  <c:v>2.2288411458333345E-2</c:v>
                </c:pt>
                <c:pt idx="54">
                  <c:v>2.8947916666666677E-2</c:v>
                </c:pt>
                <c:pt idx="55">
                  <c:v>3.6125744047619049E-2</c:v>
                </c:pt>
                <c:pt idx="56">
                  <c:v>3.6923735119047625E-2</c:v>
                </c:pt>
                <c:pt idx="57">
                  <c:v>2.6337053571428581E-2</c:v>
                </c:pt>
                <c:pt idx="58">
                  <c:v>3.1262276785714284E-2</c:v>
                </c:pt>
                <c:pt idx="59">
                  <c:v>2.8411086309523818E-2</c:v>
                </c:pt>
                <c:pt idx="60">
                  <c:v>2.0040550595238103E-2</c:v>
                </c:pt>
                <c:pt idx="61">
                  <c:v>2.7131696428571436E-2</c:v>
                </c:pt>
                <c:pt idx="62">
                  <c:v>2.5863095238095237E-2</c:v>
                </c:pt>
                <c:pt idx="63">
                  <c:v>2.2030877976190483E-2</c:v>
                </c:pt>
                <c:pt idx="64">
                  <c:v>3.3201636904761911E-2</c:v>
                </c:pt>
                <c:pt idx="65">
                  <c:v>2.4061011904761904E-2</c:v>
                </c:pt>
                <c:pt idx="66">
                  <c:v>1.9132068452380965E-2</c:v>
                </c:pt>
                <c:pt idx="67">
                  <c:v>1.6006696428571433E-2</c:v>
                </c:pt>
                <c:pt idx="68">
                  <c:v>1.9904389880952389E-2</c:v>
                </c:pt>
                <c:pt idx="69">
                  <c:v>2.2802827380952389E-2</c:v>
                </c:pt>
                <c:pt idx="70">
                  <c:v>1.7307663690476201E-2</c:v>
                </c:pt>
                <c:pt idx="71">
                  <c:v>1.8217261904761917E-2</c:v>
                </c:pt>
                <c:pt idx="72">
                  <c:v>1.5886532738095243E-2</c:v>
                </c:pt>
                <c:pt idx="73">
                  <c:v>1.9593750000000004E-2</c:v>
                </c:pt>
                <c:pt idx="74">
                  <c:v>1.9839285714285719E-2</c:v>
                </c:pt>
                <c:pt idx="75">
                  <c:v>1.7139880952380959E-2</c:v>
                </c:pt>
                <c:pt idx="76">
                  <c:v>1.7882440476190482E-2</c:v>
                </c:pt>
                <c:pt idx="77">
                  <c:v>1.2094494047619048E-2</c:v>
                </c:pt>
                <c:pt idx="78">
                  <c:v>1.3497023809523811E-2</c:v>
                </c:pt>
                <c:pt idx="79">
                  <c:v>1.6035342261904766E-2</c:v>
                </c:pt>
                <c:pt idx="80">
                  <c:v>1.2725446428571435E-2</c:v>
                </c:pt>
                <c:pt idx="81">
                  <c:v>1.3679315476190477E-2</c:v>
                </c:pt>
                <c:pt idx="82">
                  <c:v>1.1928199404761915E-2</c:v>
                </c:pt>
                <c:pt idx="83">
                  <c:v>1.4018229166666672E-2</c:v>
                </c:pt>
                <c:pt idx="84">
                  <c:v>1.3115699404761908E-2</c:v>
                </c:pt>
                <c:pt idx="85">
                  <c:v>1.7003720238095245E-2</c:v>
                </c:pt>
                <c:pt idx="86">
                  <c:v>1.7032738095238104E-2</c:v>
                </c:pt>
                <c:pt idx="87">
                  <c:v>1.6331473214285717E-2</c:v>
                </c:pt>
                <c:pt idx="88">
                  <c:v>1.4761532738095245E-2</c:v>
                </c:pt>
                <c:pt idx="89">
                  <c:v>1.7441964285714293E-2</c:v>
                </c:pt>
                <c:pt idx="90">
                  <c:v>1.657812500000001E-2</c:v>
                </c:pt>
                <c:pt idx="91">
                  <c:v>1.8118303571428577E-2</c:v>
                </c:pt>
                <c:pt idx="92">
                  <c:v>1.3815848214285723E-2</c:v>
                </c:pt>
                <c:pt idx="93">
                  <c:v>2.100074404761906E-2</c:v>
                </c:pt>
                <c:pt idx="94">
                  <c:v>2.4154017857142863E-2</c:v>
                </c:pt>
                <c:pt idx="95">
                  <c:v>2.3978422619047621E-2</c:v>
                </c:pt>
                <c:pt idx="96">
                  <c:v>2.0707961309523824E-2</c:v>
                </c:pt>
                <c:pt idx="97">
                  <c:v>2.5239955357142862E-2</c:v>
                </c:pt>
                <c:pt idx="98">
                  <c:v>1.7943080357142864E-2</c:v>
                </c:pt>
                <c:pt idx="99">
                  <c:v>1.924627976190477E-2</c:v>
                </c:pt>
                <c:pt idx="100">
                  <c:v>1.6364583333333339E-2</c:v>
                </c:pt>
                <c:pt idx="101">
                  <c:v>2.2744791666666656E-2</c:v>
                </c:pt>
                <c:pt idx="102">
                  <c:v>2.8568452380952378E-2</c:v>
                </c:pt>
                <c:pt idx="103">
                  <c:v>2.2696800595238101E-2</c:v>
                </c:pt>
                <c:pt idx="104">
                  <c:v>2.5854166666666678E-2</c:v>
                </c:pt>
                <c:pt idx="105">
                  <c:v>2.6205729166666678E-2</c:v>
                </c:pt>
                <c:pt idx="106">
                  <c:v>2.9800781250000012E-2</c:v>
                </c:pt>
                <c:pt idx="107">
                  <c:v>2.1358630952380959E-2</c:v>
                </c:pt>
                <c:pt idx="108">
                  <c:v>2.7757068452380958E-2</c:v>
                </c:pt>
                <c:pt idx="109">
                  <c:v>1.6280877976190485E-2</c:v>
                </c:pt>
                <c:pt idx="110">
                  <c:v>3.1411830357142852E-2</c:v>
                </c:pt>
                <c:pt idx="111">
                  <c:v>2.2602306547619067E-2</c:v>
                </c:pt>
                <c:pt idx="112">
                  <c:v>2.3727678571428584E-2</c:v>
                </c:pt>
                <c:pt idx="113">
                  <c:v>2.2814732142857147E-2</c:v>
                </c:pt>
                <c:pt idx="114">
                  <c:v>1.9920758928571442E-2</c:v>
                </c:pt>
                <c:pt idx="115">
                  <c:v>2.5107886904761911E-2</c:v>
                </c:pt>
                <c:pt idx="116">
                  <c:v>2.0834821428571442E-2</c:v>
                </c:pt>
                <c:pt idx="117">
                  <c:v>2.4646577380952391E-2</c:v>
                </c:pt>
                <c:pt idx="118">
                  <c:v>1.6520461309523816E-2</c:v>
                </c:pt>
                <c:pt idx="119">
                  <c:v>2.5589657738095236E-2</c:v>
                </c:pt>
                <c:pt idx="120">
                  <c:v>2.1583333333333336E-2</c:v>
                </c:pt>
                <c:pt idx="121">
                  <c:v>1.5759672619047625E-2</c:v>
                </c:pt>
                <c:pt idx="122">
                  <c:v>2.0173363095238102E-2</c:v>
                </c:pt>
                <c:pt idx="123">
                  <c:v>1.5792410714285724E-2</c:v>
                </c:pt>
                <c:pt idx="124">
                  <c:v>1.269084821428572E-2</c:v>
                </c:pt>
                <c:pt idx="125">
                  <c:v>1.4391369047619052E-2</c:v>
                </c:pt>
                <c:pt idx="126">
                  <c:v>1.9656622023809533E-2</c:v>
                </c:pt>
                <c:pt idx="127">
                  <c:v>1.7219122023809534E-2</c:v>
                </c:pt>
                <c:pt idx="128">
                  <c:v>1.3577380952380955E-2</c:v>
                </c:pt>
                <c:pt idx="129">
                  <c:v>1.4491071428571426E-2</c:v>
                </c:pt>
                <c:pt idx="130">
                  <c:v>1.3002976190476195E-2</c:v>
                </c:pt>
                <c:pt idx="131">
                  <c:v>1.3462797619047626E-2</c:v>
                </c:pt>
                <c:pt idx="132">
                  <c:v>1.1829985119047622E-2</c:v>
                </c:pt>
                <c:pt idx="133">
                  <c:v>1.3026041666666672E-2</c:v>
                </c:pt>
                <c:pt idx="134">
                  <c:v>1.1335565476190478E-2</c:v>
                </c:pt>
                <c:pt idx="135">
                  <c:v>1.0646577380952383E-2</c:v>
                </c:pt>
                <c:pt idx="136">
                  <c:v>9.6930803571428602E-3</c:v>
                </c:pt>
                <c:pt idx="137">
                  <c:v>1.1781994047619053E-2</c:v>
                </c:pt>
                <c:pt idx="138">
                  <c:v>1.1701264880952382E-2</c:v>
                </c:pt>
                <c:pt idx="139">
                  <c:v>8.9006696428571511E-3</c:v>
                </c:pt>
                <c:pt idx="140">
                  <c:v>1.0608258928571434E-2</c:v>
                </c:pt>
                <c:pt idx="141">
                  <c:v>1.3347470238095242E-2</c:v>
                </c:pt>
                <c:pt idx="142">
                  <c:v>1.6466889880952389E-2</c:v>
                </c:pt>
                <c:pt idx="143">
                  <c:v>1.1712425595238099E-2</c:v>
                </c:pt>
                <c:pt idx="144">
                  <c:v>1.6229910714285721E-2</c:v>
                </c:pt>
                <c:pt idx="145">
                  <c:v>1.5435639880952387E-2</c:v>
                </c:pt>
                <c:pt idx="146">
                  <c:v>1.4278273809523815E-2</c:v>
                </c:pt>
                <c:pt idx="147">
                  <c:v>1.9784970238095254E-2</c:v>
                </c:pt>
                <c:pt idx="148">
                  <c:v>1.6071056547619065E-2</c:v>
                </c:pt>
                <c:pt idx="149">
                  <c:v>2.0034598214285718E-2</c:v>
                </c:pt>
                <c:pt idx="150">
                  <c:v>2.6729538690476198E-2</c:v>
                </c:pt>
                <c:pt idx="151">
                  <c:v>3.2469122023809534E-2</c:v>
                </c:pt>
                <c:pt idx="152">
                  <c:v>3.2820312500000004E-2</c:v>
                </c:pt>
                <c:pt idx="153">
                  <c:v>2.5639880952380959E-2</c:v>
                </c:pt>
                <c:pt idx="154">
                  <c:v>3.3444568452380953E-2</c:v>
                </c:pt>
                <c:pt idx="155">
                  <c:v>3.4199776785714286E-2</c:v>
                </c:pt>
                <c:pt idx="156">
                  <c:v>3.0812127976190491E-2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[1]Sheet3!$R$1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1-61D3-4B9F-92C2-B6BE5A2752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124128"/>
        <c:axId val="434138688"/>
      </c:scatterChart>
      <c:valAx>
        <c:axId val="434124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NO2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4138688"/>
        <c:crosses val="autoZero"/>
        <c:crossBetween val="midCat"/>
      </c:valAx>
      <c:valAx>
        <c:axId val="434138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4124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PM10</a:t>
            </a:r>
            <a:r>
              <a:rPr lang="ko-KR" altLang="ko-KR" sz="1800" b="0" i="0" baseline="0">
                <a:effectLst/>
              </a:rPr>
              <a:t>과 질병 간의 산포도</a:t>
            </a:r>
            <a:endParaRPr lang="ko-KR" altLang="ko-KR">
              <a:effectLst/>
            </a:endParaRP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ysClr val="windowText" lastClr="000000">
                    <a:lumMod val="65000"/>
                    <a:lumOff val="35000"/>
                  </a:sysClr>
                </a:solidFill>
              </a:defRPr>
            </a:pP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[1]Sheet3!$R$1</c:f>
              <c:strCache>
                <c:ptCount val="1"/>
                <c:pt idx="0">
                  <c:v>질병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[1]Sheet3!$E$2:$E$158</c:f>
              <c:numCache>
                <c:formatCode>General</c:formatCode>
                <c:ptCount val="157"/>
                <c:pt idx="0">
                  <c:v>68.187499999999972</c:v>
                </c:pt>
                <c:pt idx="1">
                  <c:v>50.298363095238088</c:v>
                </c:pt>
                <c:pt idx="2">
                  <c:v>57.846354166666671</c:v>
                </c:pt>
                <c:pt idx="3">
                  <c:v>54.469866071428569</c:v>
                </c:pt>
                <c:pt idx="4">
                  <c:v>40.522693452380956</c:v>
                </c:pt>
                <c:pt idx="5">
                  <c:v>38.305803571428591</c:v>
                </c:pt>
                <c:pt idx="6">
                  <c:v>19.148809523809526</c:v>
                </c:pt>
                <c:pt idx="7">
                  <c:v>43.427083333333336</c:v>
                </c:pt>
                <c:pt idx="8">
                  <c:v>81.777529761904731</c:v>
                </c:pt>
                <c:pt idx="9">
                  <c:v>41.189360119047635</c:v>
                </c:pt>
                <c:pt idx="10">
                  <c:v>39.759300595238081</c:v>
                </c:pt>
                <c:pt idx="11">
                  <c:v>51.240327380952372</c:v>
                </c:pt>
                <c:pt idx="12">
                  <c:v>49.186383928571431</c:v>
                </c:pt>
                <c:pt idx="13">
                  <c:v>38.235863095238074</c:v>
                </c:pt>
                <c:pt idx="14">
                  <c:v>49.543154761904759</c:v>
                </c:pt>
                <c:pt idx="15">
                  <c:v>54.991071428571438</c:v>
                </c:pt>
                <c:pt idx="16">
                  <c:v>45.944940476190482</c:v>
                </c:pt>
                <c:pt idx="17">
                  <c:v>31.894345238095237</c:v>
                </c:pt>
                <c:pt idx="18">
                  <c:v>32.824032738095227</c:v>
                </c:pt>
                <c:pt idx="19">
                  <c:v>48.628348214285722</c:v>
                </c:pt>
                <c:pt idx="20">
                  <c:v>60.210937500000007</c:v>
                </c:pt>
                <c:pt idx="21">
                  <c:v>73.676711309523824</c:v>
                </c:pt>
                <c:pt idx="22">
                  <c:v>43.799851190476197</c:v>
                </c:pt>
                <c:pt idx="23">
                  <c:v>29.871651785714281</c:v>
                </c:pt>
                <c:pt idx="24">
                  <c:v>40.021205357142868</c:v>
                </c:pt>
                <c:pt idx="25">
                  <c:v>34.499627976190482</c:v>
                </c:pt>
                <c:pt idx="26">
                  <c:v>41.338169642857125</c:v>
                </c:pt>
                <c:pt idx="27">
                  <c:v>40.999627976190482</c:v>
                </c:pt>
                <c:pt idx="28">
                  <c:v>36.947544642857153</c:v>
                </c:pt>
                <c:pt idx="29">
                  <c:v>31.557291666666668</c:v>
                </c:pt>
                <c:pt idx="30">
                  <c:v>27.824776785714278</c:v>
                </c:pt>
                <c:pt idx="31">
                  <c:v>20.004464285714285</c:v>
                </c:pt>
                <c:pt idx="32">
                  <c:v>21.543154761904763</c:v>
                </c:pt>
                <c:pt idx="33">
                  <c:v>27.34970238095238</c:v>
                </c:pt>
                <c:pt idx="34">
                  <c:v>29.713751940993784</c:v>
                </c:pt>
                <c:pt idx="35">
                  <c:v>28.40252976190477</c:v>
                </c:pt>
                <c:pt idx="36">
                  <c:v>43.196056547619044</c:v>
                </c:pt>
                <c:pt idx="37">
                  <c:v>29.466889880952383</c:v>
                </c:pt>
                <c:pt idx="38">
                  <c:v>23.182291666666661</c:v>
                </c:pt>
                <c:pt idx="39">
                  <c:v>40.791666666666643</c:v>
                </c:pt>
                <c:pt idx="40">
                  <c:v>29.928199404761902</c:v>
                </c:pt>
                <c:pt idx="41">
                  <c:v>25.768973214285719</c:v>
                </c:pt>
                <c:pt idx="42">
                  <c:v>29.789434523809529</c:v>
                </c:pt>
                <c:pt idx="43">
                  <c:v>42.188244047619051</c:v>
                </c:pt>
                <c:pt idx="44">
                  <c:v>39.14583333333335</c:v>
                </c:pt>
                <c:pt idx="45">
                  <c:v>39.294270833333336</c:v>
                </c:pt>
                <c:pt idx="46">
                  <c:v>40.144717261904752</c:v>
                </c:pt>
                <c:pt idx="47">
                  <c:v>36.115699404761898</c:v>
                </c:pt>
                <c:pt idx="48">
                  <c:v>28.039434523809526</c:v>
                </c:pt>
                <c:pt idx="49">
                  <c:v>31.518601190476186</c:v>
                </c:pt>
                <c:pt idx="50">
                  <c:v>30.278273809523814</c:v>
                </c:pt>
                <c:pt idx="51">
                  <c:v>30.089657738095234</c:v>
                </c:pt>
                <c:pt idx="52">
                  <c:v>69.466796875</c:v>
                </c:pt>
                <c:pt idx="53">
                  <c:v>39.171875000000007</c:v>
                </c:pt>
                <c:pt idx="54">
                  <c:v>50.735491071428598</c:v>
                </c:pt>
                <c:pt idx="55">
                  <c:v>60.184895833333336</c:v>
                </c:pt>
                <c:pt idx="56">
                  <c:v>65.085937500000028</c:v>
                </c:pt>
                <c:pt idx="57">
                  <c:v>44.896577380952394</c:v>
                </c:pt>
                <c:pt idx="58">
                  <c:v>64.941964285714263</c:v>
                </c:pt>
                <c:pt idx="59">
                  <c:v>59.123139880952394</c:v>
                </c:pt>
                <c:pt idx="60">
                  <c:v>48.056547619047606</c:v>
                </c:pt>
                <c:pt idx="61">
                  <c:v>96.83816964285711</c:v>
                </c:pt>
                <c:pt idx="62">
                  <c:v>50.957217261904766</c:v>
                </c:pt>
                <c:pt idx="63">
                  <c:v>47.015252976190474</c:v>
                </c:pt>
                <c:pt idx="64">
                  <c:v>75.121279761904773</c:v>
                </c:pt>
                <c:pt idx="65">
                  <c:v>55.939732142857146</c:v>
                </c:pt>
                <c:pt idx="66">
                  <c:v>47.931547619047585</c:v>
                </c:pt>
                <c:pt idx="67">
                  <c:v>34.934151785714292</c:v>
                </c:pt>
                <c:pt idx="68">
                  <c:v>43.247023809523803</c:v>
                </c:pt>
                <c:pt idx="69">
                  <c:v>49.919642857142854</c:v>
                </c:pt>
                <c:pt idx="70">
                  <c:v>44.461309523809518</c:v>
                </c:pt>
                <c:pt idx="71">
                  <c:v>53.256324404761919</c:v>
                </c:pt>
                <c:pt idx="72">
                  <c:v>55.272321428571431</c:v>
                </c:pt>
                <c:pt idx="73">
                  <c:v>41.670758928571431</c:v>
                </c:pt>
                <c:pt idx="74">
                  <c:v>48.52790178571427</c:v>
                </c:pt>
                <c:pt idx="75">
                  <c:v>38.216145833333336</c:v>
                </c:pt>
                <c:pt idx="76">
                  <c:v>58.540178571428598</c:v>
                </c:pt>
                <c:pt idx="77">
                  <c:v>50.861979166666671</c:v>
                </c:pt>
                <c:pt idx="78">
                  <c:v>36.702752976190474</c:v>
                </c:pt>
                <c:pt idx="79">
                  <c:v>29.711309523809529</c:v>
                </c:pt>
                <c:pt idx="80">
                  <c:v>21.024925595238091</c:v>
                </c:pt>
                <c:pt idx="81">
                  <c:v>35.892113095238095</c:v>
                </c:pt>
                <c:pt idx="82">
                  <c:v>23.786830357142858</c:v>
                </c:pt>
                <c:pt idx="83">
                  <c:v>37.155133928571431</c:v>
                </c:pt>
                <c:pt idx="84">
                  <c:v>29.529017857142861</c:v>
                </c:pt>
                <c:pt idx="85">
                  <c:v>31.125372023809526</c:v>
                </c:pt>
                <c:pt idx="86">
                  <c:v>27.696428571428577</c:v>
                </c:pt>
                <c:pt idx="87">
                  <c:v>27.409598214285715</c:v>
                </c:pt>
                <c:pt idx="88">
                  <c:v>26.517113095238106</c:v>
                </c:pt>
                <c:pt idx="89">
                  <c:v>26.329241071428577</c:v>
                </c:pt>
                <c:pt idx="90">
                  <c:v>23.636532738095241</c:v>
                </c:pt>
                <c:pt idx="91">
                  <c:v>28.953524245063875</c:v>
                </c:pt>
                <c:pt idx="92">
                  <c:v>29.984374999999996</c:v>
                </c:pt>
                <c:pt idx="93">
                  <c:v>35.132440476190474</c:v>
                </c:pt>
                <c:pt idx="94">
                  <c:v>37.379836309523796</c:v>
                </c:pt>
                <c:pt idx="95">
                  <c:v>55.052970467032949</c:v>
                </c:pt>
                <c:pt idx="96">
                  <c:v>28.894345238095241</c:v>
                </c:pt>
                <c:pt idx="97">
                  <c:v>35.158110119047628</c:v>
                </c:pt>
                <c:pt idx="98">
                  <c:v>19.893601190476186</c:v>
                </c:pt>
                <c:pt idx="99">
                  <c:v>28.644717261904766</c:v>
                </c:pt>
                <c:pt idx="100">
                  <c:v>25.719866071428566</c:v>
                </c:pt>
                <c:pt idx="101">
                  <c:v>48.970982142857146</c:v>
                </c:pt>
                <c:pt idx="102">
                  <c:v>48.911086309523817</c:v>
                </c:pt>
                <c:pt idx="103">
                  <c:v>42.426339285714285</c:v>
                </c:pt>
                <c:pt idx="104">
                  <c:v>60.119047619047635</c:v>
                </c:pt>
                <c:pt idx="105">
                  <c:v>50.533854166666657</c:v>
                </c:pt>
                <c:pt idx="106">
                  <c:v>64.705078125</c:v>
                </c:pt>
                <c:pt idx="107">
                  <c:v>37.494419642857146</c:v>
                </c:pt>
                <c:pt idx="108">
                  <c:v>52.458705357142868</c:v>
                </c:pt>
                <c:pt idx="109">
                  <c:v>32.42373511904762</c:v>
                </c:pt>
                <c:pt idx="110">
                  <c:v>55.746651785714292</c:v>
                </c:pt>
                <c:pt idx="111">
                  <c:v>43.144345238095241</c:v>
                </c:pt>
                <c:pt idx="112">
                  <c:v>39.166666666666664</c:v>
                </c:pt>
                <c:pt idx="113">
                  <c:v>43.862723214285715</c:v>
                </c:pt>
                <c:pt idx="114">
                  <c:v>53.671502976190482</c:v>
                </c:pt>
                <c:pt idx="115">
                  <c:v>46.521577380952401</c:v>
                </c:pt>
                <c:pt idx="116">
                  <c:v>56.635416666666679</c:v>
                </c:pt>
                <c:pt idx="117">
                  <c:v>52.807291666666664</c:v>
                </c:pt>
                <c:pt idx="118">
                  <c:v>40.944196428571431</c:v>
                </c:pt>
                <c:pt idx="119">
                  <c:v>60.178943452380963</c:v>
                </c:pt>
                <c:pt idx="120">
                  <c:v>62.452752976190482</c:v>
                </c:pt>
                <c:pt idx="121">
                  <c:v>40.148809523809511</c:v>
                </c:pt>
                <c:pt idx="122">
                  <c:v>82.916294642857139</c:v>
                </c:pt>
                <c:pt idx="123">
                  <c:v>46.580729166666664</c:v>
                </c:pt>
                <c:pt idx="124">
                  <c:v>54.852306547619058</c:v>
                </c:pt>
                <c:pt idx="125">
                  <c:v>31.148437499999993</c:v>
                </c:pt>
                <c:pt idx="126">
                  <c:v>43.680059523809526</c:v>
                </c:pt>
                <c:pt idx="127">
                  <c:v>56.788690476190482</c:v>
                </c:pt>
                <c:pt idx="128">
                  <c:v>37.996651785714285</c:v>
                </c:pt>
                <c:pt idx="129">
                  <c:v>46.47321428571427</c:v>
                </c:pt>
                <c:pt idx="130">
                  <c:v>39.831845238095241</c:v>
                </c:pt>
                <c:pt idx="131">
                  <c:v>34.459077380952372</c:v>
                </c:pt>
                <c:pt idx="132">
                  <c:v>31.440104166666668</c:v>
                </c:pt>
                <c:pt idx="133">
                  <c:v>31.984375</c:v>
                </c:pt>
                <c:pt idx="134">
                  <c:v>25.613095238095237</c:v>
                </c:pt>
                <c:pt idx="135">
                  <c:v>30.697544642857149</c:v>
                </c:pt>
                <c:pt idx="136">
                  <c:v>33.533854166666657</c:v>
                </c:pt>
                <c:pt idx="137">
                  <c:v>32.488467261904752</c:v>
                </c:pt>
                <c:pt idx="138">
                  <c:v>37.973958333333336</c:v>
                </c:pt>
                <c:pt idx="139">
                  <c:v>24.331473214285719</c:v>
                </c:pt>
                <c:pt idx="140">
                  <c:v>18.712425595238098</c:v>
                </c:pt>
                <c:pt idx="141">
                  <c:v>31.527157738095244</c:v>
                </c:pt>
                <c:pt idx="142">
                  <c:v>42.33035714285716</c:v>
                </c:pt>
                <c:pt idx="143">
                  <c:v>24.421130952380963</c:v>
                </c:pt>
                <c:pt idx="144">
                  <c:v>33.784226190476204</c:v>
                </c:pt>
                <c:pt idx="145">
                  <c:v>27.874627976190474</c:v>
                </c:pt>
                <c:pt idx="146">
                  <c:v>24.367187500000011</c:v>
                </c:pt>
                <c:pt idx="147">
                  <c:v>39.828497023809526</c:v>
                </c:pt>
                <c:pt idx="148">
                  <c:v>37.3515625</c:v>
                </c:pt>
                <c:pt idx="149">
                  <c:v>31.107886904761905</c:v>
                </c:pt>
                <c:pt idx="150">
                  <c:v>39.528273809523803</c:v>
                </c:pt>
                <c:pt idx="151">
                  <c:v>62.519717261904766</c:v>
                </c:pt>
                <c:pt idx="152">
                  <c:v>62.792782738095234</c:v>
                </c:pt>
                <c:pt idx="153">
                  <c:v>46.428943452380956</c:v>
                </c:pt>
                <c:pt idx="154">
                  <c:v>56.730654761904766</c:v>
                </c:pt>
                <c:pt idx="155">
                  <c:v>51.957217261904766</c:v>
                </c:pt>
                <c:pt idx="156">
                  <c:v>59.358630952380949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DCE-49C0-80E9-5DFF63E8A5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1917248"/>
        <c:axId val="441918496"/>
      </c:scatterChart>
      <c:valAx>
        <c:axId val="441917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PM10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1918496"/>
        <c:crosses val="autoZero"/>
        <c:crossBetween val="midCat"/>
      </c:valAx>
      <c:valAx>
        <c:axId val="44191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19172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- 2014'!$J$1</c:f>
              <c:strCache>
                <c:ptCount val="1"/>
                <c:pt idx="0">
                  <c:v>감기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- 2014'!$J$2:$J$54</c:f>
              <c:numCache>
                <c:formatCode>0.000</c:formatCode>
                <c:ptCount val="53"/>
                <c:pt idx="0">
                  <c:v>2191.625</c:v>
                </c:pt>
                <c:pt idx="1">
                  <c:v>2206.1964285714284</c:v>
                </c:pt>
                <c:pt idx="2">
                  <c:v>2244.1785714285716</c:v>
                </c:pt>
                <c:pt idx="3">
                  <c:v>2498.6071428571427</c:v>
                </c:pt>
                <c:pt idx="4">
                  <c:v>2180.0357142857142</c:v>
                </c:pt>
                <c:pt idx="5">
                  <c:v>3437.9107142857142</c:v>
                </c:pt>
                <c:pt idx="6">
                  <c:v>3513.9642857142858</c:v>
                </c:pt>
                <c:pt idx="7">
                  <c:v>3487.4642857142858</c:v>
                </c:pt>
                <c:pt idx="8">
                  <c:v>2714.0357142857142</c:v>
                </c:pt>
                <c:pt idx="9">
                  <c:v>2395.875</c:v>
                </c:pt>
                <c:pt idx="10">
                  <c:v>2305.9107142857142</c:v>
                </c:pt>
                <c:pt idx="11">
                  <c:v>2678.9285714285716</c:v>
                </c:pt>
                <c:pt idx="12">
                  <c:v>2751.375</c:v>
                </c:pt>
                <c:pt idx="13">
                  <c:v>2635.6964285714284</c:v>
                </c:pt>
                <c:pt idx="14">
                  <c:v>2723.4464285714284</c:v>
                </c:pt>
                <c:pt idx="15">
                  <c:v>2638.9821428571427</c:v>
                </c:pt>
                <c:pt idx="16">
                  <c:v>2689.5892857142858</c:v>
                </c:pt>
                <c:pt idx="17">
                  <c:v>2349.5357142857142</c:v>
                </c:pt>
                <c:pt idx="18">
                  <c:v>1977.0178571428571</c:v>
                </c:pt>
                <c:pt idx="19">
                  <c:v>2084.9107142857142</c:v>
                </c:pt>
                <c:pt idx="20">
                  <c:v>1926.2142857142858</c:v>
                </c:pt>
                <c:pt idx="21">
                  <c:v>1761.6785714285713</c:v>
                </c:pt>
                <c:pt idx="22">
                  <c:v>1519.2142857142858</c:v>
                </c:pt>
                <c:pt idx="23">
                  <c:v>1515.6607142857142</c:v>
                </c:pt>
                <c:pt idx="24">
                  <c:v>1530.2142857142858</c:v>
                </c:pt>
                <c:pt idx="25">
                  <c:v>1448.6964285714287</c:v>
                </c:pt>
                <c:pt idx="26">
                  <c:v>1399.3214285714287</c:v>
                </c:pt>
                <c:pt idx="27">
                  <c:v>1354.3928571428571</c:v>
                </c:pt>
                <c:pt idx="28">
                  <c:v>1375.6071428571429</c:v>
                </c:pt>
                <c:pt idx="29">
                  <c:v>1326.5892857142858</c:v>
                </c:pt>
                <c:pt idx="30">
                  <c:v>1325.8571428571429</c:v>
                </c:pt>
                <c:pt idx="31">
                  <c:v>1248.1785714285713</c:v>
                </c:pt>
                <c:pt idx="32">
                  <c:v>1165.0178571428571</c:v>
                </c:pt>
                <c:pt idx="33">
                  <c:v>1278.4285714285713</c:v>
                </c:pt>
                <c:pt idx="34">
                  <c:v>1461.5357142857142</c:v>
                </c:pt>
                <c:pt idx="35">
                  <c:v>1864.125</c:v>
                </c:pt>
                <c:pt idx="36">
                  <c:v>1488.6071428571429</c:v>
                </c:pt>
                <c:pt idx="37">
                  <c:v>1945.3928571428571</c:v>
                </c:pt>
                <c:pt idx="38">
                  <c:v>1952.875</c:v>
                </c:pt>
                <c:pt idx="39">
                  <c:v>1920.6071428571429</c:v>
                </c:pt>
                <c:pt idx="40">
                  <c:v>2182.7678571428573</c:v>
                </c:pt>
                <c:pt idx="41">
                  <c:v>2158.9285714285716</c:v>
                </c:pt>
                <c:pt idx="42">
                  <c:v>2213.9464285714284</c:v>
                </c:pt>
                <c:pt idx="43">
                  <c:v>2466.9285714285716</c:v>
                </c:pt>
                <c:pt idx="44">
                  <c:v>2694.9285714285716</c:v>
                </c:pt>
                <c:pt idx="45">
                  <c:v>2871.1428571428573</c:v>
                </c:pt>
                <c:pt idx="46">
                  <c:v>2984.5535714285716</c:v>
                </c:pt>
                <c:pt idx="47">
                  <c:v>2824.7678571428573</c:v>
                </c:pt>
                <c:pt idx="48">
                  <c:v>2726.1785714285716</c:v>
                </c:pt>
                <c:pt idx="49">
                  <c:v>2625.6964285714284</c:v>
                </c:pt>
                <c:pt idx="50">
                  <c:v>2491.8392857142858</c:v>
                </c:pt>
                <c:pt idx="51">
                  <c:v>2306.4107142857142</c:v>
                </c:pt>
                <c:pt idx="52">
                  <c:v>2442.46875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B9B-43B9-833E-8FA76ABAB5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31824"/>
        <c:axId val="315569632"/>
      </c:lineChart>
      <c:catAx>
        <c:axId val="746331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5569632"/>
        <c:crosses val="autoZero"/>
        <c:auto val="1"/>
        <c:lblAlgn val="ctr"/>
        <c:lblOffset val="100"/>
        <c:noMultiLvlLbl val="0"/>
      </c:catAx>
      <c:valAx>
        <c:axId val="31556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3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CO</a:t>
            </a:r>
            <a:r>
              <a:rPr lang="ko-KR" altLang="ko-KR" sz="1800" b="0" i="0" baseline="0">
                <a:effectLst/>
              </a:rPr>
              <a:t>와 질병 간의 산포도</a:t>
            </a:r>
            <a:endParaRPr lang="ko-KR" altLang="ko-K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[1]Sheet3!$I$2:$I$158</c:f>
              <c:numCache>
                <c:formatCode>General</c:formatCode>
                <c:ptCount val="157"/>
                <c:pt idx="0">
                  <c:v>0.69876302083333319</c:v>
                </c:pt>
                <c:pt idx="1">
                  <c:v>0.56283482142857144</c:v>
                </c:pt>
                <c:pt idx="2">
                  <c:v>0.57901785714285692</c:v>
                </c:pt>
                <c:pt idx="3">
                  <c:v>0.74579613095238118</c:v>
                </c:pt>
                <c:pt idx="4">
                  <c:v>0.62901785714285707</c:v>
                </c:pt>
                <c:pt idx="5">
                  <c:v>0.41819196428571426</c:v>
                </c:pt>
                <c:pt idx="6">
                  <c:v>0.31584821428571436</c:v>
                </c:pt>
                <c:pt idx="7">
                  <c:v>0.46700148809523817</c:v>
                </c:pt>
                <c:pt idx="8">
                  <c:v>0.64940476190476215</c:v>
                </c:pt>
                <c:pt idx="9">
                  <c:v>0.32834821428571431</c:v>
                </c:pt>
                <c:pt idx="10">
                  <c:v>0.44657738095238109</c:v>
                </c:pt>
                <c:pt idx="11">
                  <c:v>0.38348214285714288</c:v>
                </c:pt>
                <c:pt idx="12">
                  <c:v>0.50643601190476184</c:v>
                </c:pt>
                <c:pt idx="13">
                  <c:v>0.37429315476190478</c:v>
                </c:pt>
                <c:pt idx="14">
                  <c:v>0.35837053571428568</c:v>
                </c:pt>
                <c:pt idx="15">
                  <c:v>0.37049851190476207</c:v>
                </c:pt>
                <c:pt idx="16">
                  <c:v>0.34129464285714289</c:v>
                </c:pt>
                <c:pt idx="17">
                  <c:v>0.29311755952380958</c:v>
                </c:pt>
                <c:pt idx="18">
                  <c:v>0.28731398809523812</c:v>
                </c:pt>
                <c:pt idx="19">
                  <c:v>0.32399553571428574</c:v>
                </c:pt>
                <c:pt idx="20">
                  <c:v>0.34162946428571439</c:v>
                </c:pt>
                <c:pt idx="21">
                  <c:v>0.39203869047619033</c:v>
                </c:pt>
                <c:pt idx="22">
                  <c:v>0.29144345238095243</c:v>
                </c:pt>
                <c:pt idx="23">
                  <c:v>0.23266369047619051</c:v>
                </c:pt>
                <c:pt idx="24">
                  <c:v>0.29706101190476197</c:v>
                </c:pt>
                <c:pt idx="25">
                  <c:v>0.26662946428571438</c:v>
                </c:pt>
                <c:pt idx="26">
                  <c:v>0.32392113095238095</c:v>
                </c:pt>
                <c:pt idx="27">
                  <c:v>0.31305803571428575</c:v>
                </c:pt>
                <c:pt idx="28">
                  <c:v>0.33210565476190462</c:v>
                </c:pt>
                <c:pt idx="29">
                  <c:v>0.80026041666666647</c:v>
                </c:pt>
                <c:pt idx="30">
                  <c:v>0.30755208333333328</c:v>
                </c:pt>
                <c:pt idx="31">
                  <c:v>0.28169642857142868</c:v>
                </c:pt>
                <c:pt idx="32">
                  <c:v>0.30040922619047616</c:v>
                </c:pt>
                <c:pt idx="33">
                  <c:v>0.36019345238095241</c:v>
                </c:pt>
                <c:pt idx="34">
                  <c:v>0.2816754011387162</c:v>
                </c:pt>
                <c:pt idx="35">
                  <c:v>0.3097842261904763</c:v>
                </c:pt>
                <c:pt idx="36">
                  <c:v>0.39828869047619031</c:v>
                </c:pt>
                <c:pt idx="37">
                  <c:v>0.29073660714285715</c:v>
                </c:pt>
                <c:pt idx="38">
                  <c:v>0.26551339285714293</c:v>
                </c:pt>
                <c:pt idx="39">
                  <c:v>0.35238095238095241</c:v>
                </c:pt>
                <c:pt idx="40">
                  <c:v>0.28277529761904768</c:v>
                </c:pt>
                <c:pt idx="41">
                  <c:v>0.28247767857142864</c:v>
                </c:pt>
                <c:pt idx="42">
                  <c:v>0.42284226190476171</c:v>
                </c:pt>
                <c:pt idx="43">
                  <c:v>0.47745535714285714</c:v>
                </c:pt>
                <c:pt idx="44">
                  <c:v>0.40591517857142861</c:v>
                </c:pt>
                <c:pt idx="45">
                  <c:v>0.39017857142857137</c:v>
                </c:pt>
                <c:pt idx="46">
                  <c:v>0.56744791666666661</c:v>
                </c:pt>
                <c:pt idx="47">
                  <c:v>0.62496279761904749</c:v>
                </c:pt>
                <c:pt idx="48">
                  <c:v>0.32358630952380946</c:v>
                </c:pt>
                <c:pt idx="49">
                  <c:v>0.39962797619047624</c:v>
                </c:pt>
                <c:pt idx="50">
                  <c:v>0.44066220238095238</c:v>
                </c:pt>
                <c:pt idx="51">
                  <c:v>0.49166666666666681</c:v>
                </c:pt>
                <c:pt idx="52">
                  <c:v>0.78919270833333333</c:v>
                </c:pt>
                <c:pt idx="53">
                  <c:v>0.38378906250000006</c:v>
                </c:pt>
                <c:pt idx="54">
                  <c:v>0.47950148809523824</c:v>
                </c:pt>
                <c:pt idx="55">
                  <c:v>0.61320684523809543</c:v>
                </c:pt>
                <c:pt idx="56">
                  <c:v>0.6413318452380955</c:v>
                </c:pt>
                <c:pt idx="57">
                  <c:v>0.44646577380952385</c:v>
                </c:pt>
                <c:pt idx="58">
                  <c:v>0.56770833333333326</c:v>
                </c:pt>
                <c:pt idx="59">
                  <c:v>0.50941220238095253</c:v>
                </c:pt>
                <c:pt idx="60">
                  <c:v>0.5094494047619047</c:v>
                </c:pt>
                <c:pt idx="61">
                  <c:v>0.48969494047619061</c:v>
                </c:pt>
                <c:pt idx="62">
                  <c:v>0.48735119047619041</c:v>
                </c:pt>
                <c:pt idx="63">
                  <c:v>0.44750744047619045</c:v>
                </c:pt>
                <c:pt idx="64">
                  <c:v>0.62715773809523834</c:v>
                </c:pt>
                <c:pt idx="65">
                  <c:v>0.40252976190476186</c:v>
                </c:pt>
                <c:pt idx="66">
                  <c:v>0.41302083333333334</c:v>
                </c:pt>
                <c:pt idx="67">
                  <c:v>0.35279017857142858</c:v>
                </c:pt>
                <c:pt idx="68">
                  <c:v>0.33582589285714309</c:v>
                </c:pt>
                <c:pt idx="69">
                  <c:v>0.35226934523809533</c:v>
                </c:pt>
                <c:pt idx="70">
                  <c:v>0.33664434523809528</c:v>
                </c:pt>
                <c:pt idx="71">
                  <c:v>0.31350446428571438</c:v>
                </c:pt>
                <c:pt idx="72">
                  <c:v>0.34520089285714295</c:v>
                </c:pt>
                <c:pt idx="73">
                  <c:v>0.33597470238095239</c:v>
                </c:pt>
                <c:pt idx="74">
                  <c:v>0.39906994047619049</c:v>
                </c:pt>
                <c:pt idx="75">
                  <c:v>0.37693452380952369</c:v>
                </c:pt>
                <c:pt idx="76">
                  <c:v>0.43549107142857146</c:v>
                </c:pt>
                <c:pt idx="77">
                  <c:v>0.43783482142857139</c:v>
                </c:pt>
                <c:pt idx="78">
                  <c:v>0.35282738095238103</c:v>
                </c:pt>
                <c:pt idx="79">
                  <c:v>0.34992559523809524</c:v>
                </c:pt>
                <c:pt idx="80">
                  <c:v>0.32488839285714294</c:v>
                </c:pt>
                <c:pt idx="81">
                  <c:v>0.3591517857142858</c:v>
                </c:pt>
                <c:pt idx="82">
                  <c:v>0.27581845238095248</c:v>
                </c:pt>
                <c:pt idx="83">
                  <c:v>0.3323288690476191</c:v>
                </c:pt>
                <c:pt idx="84">
                  <c:v>0.32994791666666673</c:v>
                </c:pt>
                <c:pt idx="85">
                  <c:v>0.35126488095238101</c:v>
                </c:pt>
                <c:pt idx="86">
                  <c:v>0.30718005952380956</c:v>
                </c:pt>
                <c:pt idx="87">
                  <c:v>0.38820684523809523</c:v>
                </c:pt>
                <c:pt idx="88">
                  <c:v>0.3167038690476191</c:v>
                </c:pt>
                <c:pt idx="89">
                  <c:v>0.35241815476190486</c:v>
                </c:pt>
                <c:pt idx="90">
                  <c:v>0.29017857142857151</c:v>
                </c:pt>
                <c:pt idx="91">
                  <c:v>0.41156994047619044</c:v>
                </c:pt>
                <c:pt idx="92">
                  <c:v>0.31268601190476192</c:v>
                </c:pt>
                <c:pt idx="93">
                  <c:v>0.39136904761904756</c:v>
                </c:pt>
                <c:pt idx="94">
                  <c:v>0.40152529761904754</c:v>
                </c:pt>
                <c:pt idx="95">
                  <c:v>0.46852678571428574</c:v>
                </c:pt>
                <c:pt idx="96">
                  <c:v>0.30007440476190478</c:v>
                </c:pt>
                <c:pt idx="97">
                  <c:v>0.45405505952380937</c:v>
                </c:pt>
                <c:pt idx="98">
                  <c:v>0.4018973214285716</c:v>
                </c:pt>
                <c:pt idx="99">
                  <c:v>0.45982142857142838</c:v>
                </c:pt>
                <c:pt idx="100">
                  <c:v>0.33686755952380948</c:v>
                </c:pt>
                <c:pt idx="101">
                  <c:v>0.52838541666666694</c:v>
                </c:pt>
                <c:pt idx="102">
                  <c:v>0.63273809523809543</c:v>
                </c:pt>
                <c:pt idx="103">
                  <c:v>0.60989583333333319</c:v>
                </c:pt>
                <c:pt idx="104">
                  <c:v>0.65926339285714275</c:v>
                </c:pt>
                <c:pt idx="105">
                  <c:v>0.64283854166666665</c:v>
                </c:pt>
                <c:pt idx="106">
                  <c:v>0.81419270833333346</c:v>
                </c:pt>
                <c:pt idx="107">
                  <c:v>0.42764136904761896</c:v>
                </c:pt>
                <c:pt idx="108">
                  <c:v>0.56793154761904785</c:v>
                </c:pt>
                <c:pt idx="109">
                  <c:v>0.35662202380952379</c:v>
                </c:pt>
                <c:pt idx="110">
                  <c:v>0.6617931547619047</c:v>
                </c:pt>
                <c:pt idx="111">
                  <c:v>0.48076636904761905</c:v>
                </c:pt>
                <c:pt idx="112">
                  <c:v>0.57477678571428559</c:v>
                </c:pt>
                <c:pt idx="113">
                  <c:v>0.46361607142857153</c:v>
                </c:pt>
                <c:pt idx="114">
                  <c:v>0.47235863095238079</c:v>
                </c:pt>
                <c:pt idx="115">
                  <c:v>0.49561011904761909</c:v>
                </c:pt>
                <c:pt idx="116">
                  <c:v>0.44501488095238112</c:v>
                </c:pt>
                <c:pt idx="117">
                  <c:v>0.66953125000000024</c:v>
                </c:pt>
                <c:pt idx="118">
                  <c:v>0.3463541666666668</c:v>
                </c:pt>
                <c:pt idx="119">
                  <c:v>0.45647321428571436</c:v>
                </c:pt>
                <c:pt idx="120">
                  <c:v>0.41830357142857144</c:v>
                </c:pt>
                <c:pt idx="121">
                  <c:v>0.33761160714285726</c:v>
                </c:pt>
                <c:pt idx="122">
                  <c:v>0.40085565476190482</c:v>
                </c:pt>
                <c:pt idx="123">
                  <c:v>0.35680803571428577</c:v>
                </c:pt>
                <c:pt idx="124">
                  <c:v>0.29791666666666672</c:v>
                </c:pt>
                <c:pt idx="125">
                  <c:v>0.31104910714285722</c:v>
                </c:pt>
                <c:pt idx="126">
                  <c:v>0.35483630952380951</c:v>
                </c:pt>
                <c:pt idx="127">
                  <c:v>0.40037202380952397</c:v>
                </c:pt>
                <c:pt idx="128">
                  <c:v>0.32697172619047615</c:v>
                </c:pt>
                <c:pt idx="129">
                  <c:v>0.33396577380952369</c:v>
                </c:pt>
                <c:pt idx="130">
                  <c:v>0.33523065476190478</c:v>
                </c:pt>
                <c:pt idx="131">
                  <c:v>0.29434523809523805</c:v>
                </c:pt>
                <c:pt idx="132">
                  <c:v>0.29174107142857147</c:v>
                </c:pt>
                <c:pt idx="133">
                  <c:v>0.28552827380952384</c:v>
                </c:pt>
                <c:pt idx="134">
                  <c:v>0.27764136904761905</c:v>
                </c:pt>
                <c:pt idx="135">
                  <c:v>0.32585565476190481</c:v>
                </c:pt>
                <c:pt idx="136">
                  <c:v>0.64084821428571437</c:v>
                </c:pt>
                <c:pt idx="137">
                  <c:v>0.36261160714285717</c:v>
                </c:pt>
                <c:pt idx="138">
                  <c:v>0.31357886904761906</c:v>
                </c:pt>
                <c:pt idx="139">
                  <c:v>0.33284970238095246</c:v>
                </c:pt>
                <c:pt idx="140">
                  <c:v>0.28954613095238102</c:v>
                </c:pt>
                <c:pt idx="141">
                  <c:v>0.34691220238095249</c:v>
                </c:pt>
                <c:pt idx="142">
                  <c:v>0.33776041666666651</c:v>
                </c:pt>
                <c:pt idx="143">
                  <c:v>0.26037946428571435</c:v>
                </c:pt>
                <c:pt idx="144">
                  <c:v>0.36168154761904769</c:v>
                </c:pt>
                <c:pt idx="145">
                  <c:v>0.44735863095238099</c:v>
                </c:pt>
                <c:pt idx="146">
                  <c:v>0.31030505952380955</c:v>
                </c:pt>
                <c:pt idx="147">
                  <c:v>0.38277529761904766</c:v>
                </c:pt>
                <c:pt idx="148">
                  <c:v>0.35230654761904773</c:v>
                </c:pt>
                <c:pt idx="149">
                  <c:v>0.35941220238095239</c:v>
                </c:pt>
                <c:pt idx="150">
                  <c:v>0.50174851190476188</c:v>
                </c:pt>
                <c:pt idx="151">
                  <c:v>0.61607142857142871</c:v>
                </c:pt>
                <c:pt idx="152">
                  <c:v>0.57250744047619062</c:v>
                </c:pt>
                <c:pt idx="153">
                  <c:v>0.45301339285714298</c:v>
                </c:pt>
                <c:pt idx="154">
                  <c:v>0.62492559523809532</c:v>
                </c:pt>
                <c:pt idx="155">
                  <c:v>0.62217261904761922</c:v>
                </c:pt>
                <c:pt idx="156">
                  <c:v>0.60290178571428588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[1]Sheet3!$R$1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1-0452-4278-BCDA-F89BF55AE8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7023728"/>
        <c:axId val="567024144"/>
      </c:scatterChart>
      <c:valAx>
        <c:axId val="567023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CO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7024144"/>
        <c:crosses val="autoZero"/>
        <c:crossBetween val="midCat"/>
      </c:valAx>
      <c:valAx>
        <c:axId val="567024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7023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PM25</a:t>
            </a:r>
            <a:r>
              <a:rPr lang="ko-KR" altLang="ko-KR" sz="1800" b="0" i="0" baseline="0">
                <a:effectLst/>
              </a:rPr>
              <a:t>와 질병 간의 산포도</a:t>
            </a:r>
            <a:endParaRPr lang="ko-KR" altLang="ko-K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[1]Sheet3!$F$2:$F$158</c:f>
              <c:numCache>
                <c:formatCode>General</c:formatCode>
                <c:ptCount val="15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14.765624999999998</c:v>
                </c:pt>
                <c:pt idx="54">
                  <c:v>22.845238095238102</c:v>
                </c:pt>
                <c:pt idx="55">
                  <c:v>28.712053571428573</c:v>
                </c:pt>
                <c:pt idx="56">
                  <c:v>32.255952380952372</c:v>
                </c:pt>
                <c:pt idx="57">
                  <c:v>22.192336309523803</c:v>
                </c:pt>
                <c:pt idx="58">
                  <c:v>30.623883928571427</c:v>
                </c:pt>
                <c:pt idx="59">
                  <c:v>25.409226190476186</c:v>
                </c:pt>
                <c:pt idx="60">
                  <c:v>25.499255952380956</c:v>
                </c:pt>
                <c:pt idx="61">
                  <c:v>24.405877976190478</c:v>
                </c:pt>
                <c:pt idx="62">
                  <c:v>18.67782738095238</c:v>
                </c:pt>
                <c:pt idx="63">
                  <c:v>18.146577380952383</c:v>
                </c:pt>
                <c:pt idx="64">
                  <c:v>27.328125</c:v>
                </c:pt>
                <c:pt idx="65">
                  <c:v>20.139136904761905</c:v>
                </c:pt>
                <c:pt idx="66">
                  <c:v>19.530133928571423</c:v>
                </c:pt>
                <c:pt idx="67">
                  <c:v>14.904761904761907</c:v>
                </c:pt>
                <c:pt idx="68">
                  <c:v>15.1328125</c:v>
                </c:pt>
                <c:pt idx="69">
                  <c:v>21.940476190476186</c:v>
                </c:pt>
                <c:pt idx="70">
                  <c:v>20.552827380952387</c:v>
                </c:pt>
                <c:pt idx="71">
                  <c:v>19.689360119047617</c:v>
                </c:pt>
                <c:pt idx="72">
                  <c:v>21.476190476190474</c:v>
                </c:pt>
                <c:pt idx="73">
                  <c:v>17.364955357142865</c:v>
                </c:pt>
                <c:pt idx="74">
                  <c:v>22.137276785714285</c:v>
                </c:pt>
                <c:pt idx="75">
                  <c:v>17.459077380952383</c:v>
                </c:pt>
                <c:pt idx="76">
                  <c:v>27.258556547619047</c:v>
                </c:pt>
                <c:pt idx="77">
                  <c:v>24.945684523809518</c:v>
                </c:pt>
                <c:pt idx="78">
                  <c:v>19.634300595238098</c:v>
                </c:pt>
                <c:pt idx="79">
                  <c:v>15.755580357142856</c:v>
                </c:pt>
                <c:pt idx="80">
                  <c:v>12.999627976190478</c:v>
                </c:pt>
                <c:pt idx="81">
                  <c:v>19.3984375</c:v>
                </c:pt>
                <c:pt idx="82">
                  <c:v>13.150297619047619</c:v>
                </c:pt>
                <c:pt idx="83">
                  <c:v>19.770089285714285</c:v>
                </c:pt>
                <c:pt idx="84">
                  <c:v>17.670386904761909</c:v>
                </c:pt>
                <c:pt idx="85">
                  <c:v>15.119791666666666</c:v>
                </c:pt>
                <c:pt idx="86">
                  <c:v>10.129092261904761</c:v>
                </c:pt>
                <c:pt idx="87">
                  <c:v>28.517857142857142</c:v>
                </c:pt>
                <c:pt idx="88">
                  <c:v>10.63802083333333</c:v>
                </c:pt>
                <c:pt idx="89">
                  <c:v>13.289806547619049</c:v>
                </c:pt>
                <c:pt idx="90">
                  <c:v>15.213169642857142</c:v>
                </c:pt>
                <c:pt idx="91">
                  <c:v>16.100446428571427</c:v>
                </c:pt>
                <c:pt idx="92">
                  <c:v>12.778645833333332</c:v>
                </c:pt>
                <c:pt idx="93">
                  <c:v>16.355282738095234</c:v>
                </c:pt>
                <c:pt idx="94">
                  <c:v>20.059523809523807</c:v>
                </c:pt>
                <c:pt idx="95">
                  <c:v>33.100446428571431</c:v>
                </c:pt>
                <c:pt idx="96">
                  <c:v>16.106026785714288</c:v>
                </c:pt>
                <c:pt idx="97">
                  <c:v>22.434895833333336</c:v>
                </c:pt>
                <c:pt idx="98">
                  <c:v>12.938616071428569</c:v>
                </c:pt>
                <c:pt idx="99">
                  <c:v>14.25186011904762</c:v>
                </c:pt>
                <c:pt idx="100">
                  <c:v>12.370535714285712</c:v>
                </c:pt>
                <c:pt idx="101">
                  <c:v>22.661830357142854</c:v>
                </c:pt>
                <c:pt idx="102">
                  <c:v>21.265625</c:v>
                </c:pt>
                <c:pt idx="103">
                  <c:v>20.389508928571427</c:v>
                </c:pt>
                <c:pt idx="104">
                  <c:v>28.020833333333332</c:v>
                </c:pt>
                <c:pt idx="105">
                  <c:v>26.594401041666671</c:v>
                </c:pt>
                <c:pt idx="106">
                  <c:v>32.891927083333336</c:v>
                </c:pt>
                <c:pt idx="107">
                  <c:v>16.877976190476193</c:v>
                </c:pt>
                <c:pt idx="108">
                  <c:v>25.418154761904759</c:v>
                </c:pt>
                <c:pt idx="109">
                  <c:v>13.311011904761907</c:v>
                </c:pt>
                <c:pt idx="110">
                  <c:v>26.151041666666664</c:v>
                </c:pt>
                <c:pt idx="111">
                  <c:v>18.82998511904762</c:v>
                </c:pt>
                <c:pt idx="112">
                  <c:v>16.488839285714285</c:v>
                </c:pt>
                <c:pt idx="113">
                  <c:v>16.974330357142854</c:v>
                </c:pt>
                <c:pt idx="114">
                  <c:v>31.980654761904763</c:v>
                </c:pt>
                <c:pt idx="115">
                  <c:v>18.474330357142854</c:v>
                </c:pt>
                <c:pt idx="116">
                  <c:v>22.502976190476186</c:v>
                </c:pt>
                <c:pt idx="117">
                  <c:v>23.514136904761902</c:v>
                </c:pt>
                <c:pt idx="118">
                  <c:v>19.578125</c:v>
                </c:pt>
                <c:pt idx="119">
                  <c:v>25.492187500000004</c:v>
                </c:pt>
                <c:pt idx="120">
                  <c:v>20.350446428571423</c:v>
                </c:pt>
                <c:pt idx="121">
                  <c:v>14.845982142857142</c:v>
                </c:pt>
                <c:pt idx="122">
                  <c:v>21.090401785714288</c:v>
                </c:pt>
                <c:pt idx="123">
                  <c:v>16.773437499999996</c:v>
                </c:pt>
                <c:pt idx="124">
                  <c:v>17.704985119047617</c:v>
                </c:pt>
                <c:pt idx="125">
                  <c:v>14.731026785714288</c:v>
                </c:pt>
                <c:pt idx="126">
                  <c:v>21.949404761904756</c:v>
                </c:pt>
                <c:pt idx="127">
                  <c:v>28.440104166666664</c:v>
                </c:pt>
                <c:pt idx="128">
                  <c:v>16.867559523809522</c:v>
                </c:pt>
                <c:pt idx="129">
                  <c:v>30.022321428571434</c:v>
                </c:pt>
                <c:pt idx="130">
                  <c:v>19.13467261904762</c:v>
                </c:pt>
                <c:pt idx="131">
                  <c:v>16.138764880952376</c:v>
                </c:pt>
                <c:pt idx="132">
                  <c:v>14.597470238095235</c:v>
                </c:pt>
                <c:pt idx="133">
                  <c:v>17.035342261904763</c:v>
                </c:pt>
                <c:pt idx="134">
                  <c:v>15.320312499999996</c:v>
                </c:pt>
                <c:pt idx="135">
                  <c:v>14.877604166666663</c:v>
                </c:pt>
                <c:pt idx="136">
                  <c:v>39.703869047619044</c:v>
                </c:pt>
                <c:pt idx="137">
                  <c:v>16.367187500000004</c:v>
                </c:pt>
                <c:pt idx="138">
                  <c:v>20.845982142857135</c:v>
                </c:pt>
                <c:pt idx="139">
                  <c:v>11.058407738095237</c:v>
                </c:pt>
                <c:pt idx="140">
                  <c:v>7.3169642857142856</c:v>
                </c:pt>
                <c:pt idx="141">
                  <c:v>13.539434523809522</c:v>
                </c:pt>
                <c:pt idx="142">
                  <c:v>20.342633928571438</c:v>
                </c:pt>
                <c:pt idx="143">
                  <c:v>12.374627976190478</c:v>
                </c:pt>
                <c:pt idx="144">
                  <c:v>16.688616071428577</c:v>
                </c:pt>
                <c:pt idx="145">
                  <c:v>13.501488095238098</c:v>
                </c:pt>
                <c:pt idx="146">
                  <c:v>13.313244047619049</c:v>
                </c:pt>
                <c:pt idx="147">
                  <c:v>21.352944302721088</c:v>
                </c:pt>
                <c:pt idx="148">
                  <c:v>64.391927083333357</c:v>
                </c:pt>
                <c:pt idx="149">
                  <c:v>18.252536525974026</c:v>
                </c:pt>
                <c:pt idx="150">
                  <c:v>27.4375</c:v>
                </c:pt>
                <c:pt idx="151">
                  <c:v>42.092261904761912</c:v>
                </c:pt>
                <c:pt idx="152">
                  <c:v>41.373511904761905</c:v>
                </c:pt>
                <c:pt idx="153">
                  <c:v>33.46577380952381</c:v>
                </c:pt>
                <c:pt idx="154">
                  <c:v>36.214285714285708</c:v>
                </c:pt>
                <c:pt idx="155">
                  <c:v>32.669270833333336</c:v>
                </c:pt>
                <c:pt idx="156">
                  <c:v>33.070684523809526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[1]Sheet3!$R$1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1-50B2-44ED-8B80-CB8284AB68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5376960"/>
        <c:axId val="445373216"/>
      </c:scatterChart>
      <c:valAx>
        <c:axId val="4453769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PM25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5373216"/>
        <c:crosses val="autoZero"/>
        <c:crossBetween val="midCat"/>
      </c:valAx>
      <c:valAx>
        <c:axId val="445373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453769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800" b="0" i="0" baseline="0">
                <a:effectLst/>
              </a:rPr>
              <a:t>O3</a:t>
            </a:r>
            <a:r>
              <a:rPr lang="ko-KR" altLang="ko-KR" sz="1800" b="0" i="0" baseline="0">
                <a:effectLst/>
              </a:rPr>
              <a:t>와 질병 간의 산포도</a:t>
            </a:r>
            <a:endParaRPr lang="ko-KR" altLang="ko-KR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[1]Sheet3!$G$2:$G$158</c:f>
              <c:numCache>
                <c:formatCode>General</c:formatCode>
                <c:ptCount val="157"/>
                <c:pt idx="0">
                  <c:v>1.5682942708333338E-2</c:v>
                </c:pt>
                <c:pt idx="1">
                  <c:v>1.2745535714285716E-2</c:v>
                </c:pt>
                <c:pt idx="2">
                  <c:v>1.423883928571429E-2</c:v>
                </c:pt>
                <c:pt idx="3">
                  <c:v>1.170796130952381E-2</c:v>
                </c:pt>
                <c:pt idx="4">
                  <c:v>1.4671875000000003E-2</c:v>
                </c:pt>
                <c:pt idx="5">
                  <c:v>1.764322916666667E-2</c:v>
                </c:pt>
                <c:pt idx="6">
                  <c:v>1.8084077380952392E-2</c:v>
                </c:pt>
                <c:pt idx="7">
                  <c:v>1.9481770833333335E-2</c:v>
                </c:pt>
                <c:pt idx="8">
                  <c:v>1.7768973214285718E-2</c:v>
                </c:pt>
                <c:pt idx="9">
                  <c:v>2.4095610119047619E-2</c:v>
                </c:pt>
                <c:pt idx="10">
                  <c:v>1.9950148809523817E-2</c:v>
                </c:pt>
                <c:pt idx="11">
                  <c:v>2.8159970238095241E-2</c:v>
                </c:pt>
                <c:pt idx="12">
                  <c:v>2.4344494047619052E-2</c:v>
                </c:pt>
                <c:pt idx="13">
                  <c:v>2.7512276785714291E-2</c:v>
                </c:pt>
                <c:pt idx="14">
                  <c:v>2.8292038690476192E-2</c:v>
                </c:pt>
                <c:pt idx="15">
                  <c:v>3.5918154761904762E-2</c:v>
                </c:pt>
                <c:pt idx="16">
                  <c:v>3.4929687499999987E-2</c:v>
                </c:pt>
                <c:pt idx="17">
                  <c:v>3.0500372023809518E-2</c:v>
                </c:pt>
                <c:pt idx="18">
                  <c:v>3.641666666666666E-2</c:v>
                </c:pt>
                <c:pt idx="19">
                  <c:v>4.1863467261904756E-2</c:v>
                </c:pt>
                <c:pt idx="20">
                  <c:v>3.9350818452380955E-2</c:v>
                </c:pt>
                <c:pt idx="21">
                  <c:v>4.5103050595238101E-2</c:v>
                </c:pt>
                <c:pt idx="22">
                  <c:v>4.0165178571428574E-2</c:v>
                </c:pt>
                <c:pt idx="23">
                  <c:v>2.6703497023809527E-2</c:v>
                </c:pt>
                <c:pt idx="24">
                  <c:v>3.8400297619047626E-2</c:v>
                </c:pt>
                <c:pt idx="25">
                  <c:v>3.6558035714285723E-2</c:v>
                </c:pt>
                <c:pt idx="26">
                  <c:v>4.3245163690476172E-2</c:v>
                </c:pt>
                <c:pt idx="27">
                  <c:v>2.8977306547619049E-2</c:v>
                </c:pt>
                <c:pt idx="28">
                  <c:v>2.9841145833333336E-2</c:v>
                </c:pt>
                <c:pt idx="29">
                  <c:v>2.8667410714285715E-2</c:v>
                </c:pt>
                <c:pt idx="30">
                  <c:v>3.3718749999999999E-2</c:v>
                </c:pt>
                <c:pt idx="31">
                  <c:v>2.9426711309523814E-2</c:v>
                </c:pt>
                <c:pt idx="32">
                  <c:v>3.0571056547619057E-2</c:v>
                </c:pt>
                <c:pt idx="33">
                  <c:v>2.1164806547619052E-2</c:v>
                </c:pt>
                <c:pt idx="34">
                  <c:v>2.3236623317805384E-2</c:v>
                </c:pt>
                <c:pt idx="35">
                  <c:v>2.1942708333333335E-2</c:v>
                </c:pt>
                <c:pt idx="36">
                  <c:v>3.5317708333333343E-2</c:v>
                </c:pt>
                <c:pt idx="37">
                  <c:v>2.4693080357142853E-2</c:v>
                </c:pt>
                <c:pt idx="38">
                  <c:v>2.5317708333333338E-2</c:v>
                </c:pt>
                <c:pt idx="39">
                  <c:v>2.347619047619048E-2</c:v>
                </c:pt>
                <c:pt idx="40">
                  <c:v>2.5383556547619063E-2</c:v>
                </c:pt>
                <c:pt idx="41">
                  <c:v>1.8805059523809529E-2</c:v>
                </c:pt>
                <c:pt idx="42">
                  <c:v>1.35093005952381E-2</c:v>
                </c:pt>
                <c:pt idx="43">
                  <c:v>1.1134300595238093E-2</c:v>
                </c:pt>
                <c:pt idx="44">
                  <c:v>1.4095238095238095E-2</c:v>
                </c:pt>
                <c:pt idx="45">
                  <c:v>1.7622395833333339E-2</c:v>
                </c:pt>
                <c:pt idx="46">
                  <c:v>1.1686011904761906E-2</c:v>
                </c:pt>
                <c:pt idx="47">
                  <c:v>7.7358630952380986E-3</c:v>
                </c:pt>
                <c:pt idx="48">
                  <c:v>1.4828497023809529E-2</c:v>
                </c:pt>
                <c:pt idx="49">
                  <c:v>1.048363095238096E-2</c:v>
                </c:pt>
                <c:pt idx="50">
                  <c:v>1.0557663690476197E-2</c:v>
                </c:pt>
                <c:pt idx="51">
                  <c:v>9.6573660714285754E-3</c:v>
                </c:pt>
                <c:pt idx="52">
                  <c:v>9.0598958333333347E-3</c:v>
                </c:pt>
                <c:pt idx="53">
                  <c:v>1.457877604166667E-2</c:v>
                </c:pt>
                <c:pt idx="54">
                  <c:v>1.4892857142857149E-2</c:v>
                </c:pt>
                <c:pt idx="55">
                  <c:v>1.27827380952381E-2</c:v>
                </c:pt>
                <c:pt idx="56">
                  <c:v>9.2034970238095253E-3</c:v>
                </c:pt>
                <c:pt idx="57">
                  <c:v>1.3527157738095246E-2</c:v>
                </c:pt>
                <c:pt idx="58">
                  <c:v>1.7561011904761909E-2</c:v>
                </c:pt>
                <c:pt idx="59">
                  <c:v>2.1626488095238101E-2</c:v>
                </c:pt>
                <c:pt idx="60">
                  <c:v>2.2940476190476188E-2</c:v>
                </c:pt>
                <c:pt idx="61">
                  <c:v>1.7235491071428573E-2</c:v>
                </c:pt>
                <c:pt idx="62">
                  <c:v>2.0725074404761908E-2</c:v>
                </c:pt>
                <c:pt idx="63">
                  <c:v>2.9149925595238102E-2</c:v>
                </c:pt>
                <c:pt idx="64">
                  <c:v>2.6306175595238103E-2</c:v>
                </c:pt>
                <c:pt idx="65">
                  <c:v>3.2618675595238102E-2</c:v>
                </c:pt>
                <c:pt idx="66">
                  <c:v>3.111607142857143E-2</c:v>
                </c:pt>
                <c:pt idx="67">
                  <c:v>3.0208705357142863E-2</c:v>
                </c:pt>
                <c:pt idx="68">
                  <c:v>3.3890625000000008E-2</c:v>
                </c:pt>
                <c:pt idx="69">
                  <c:v>3.5748511904761908E-2</c:v>
                </c:pt>
                <c:pt idx="70">
                  <c:v>3.1511160714285717E-2</c:v>
                </c:pt>
                <c:pt idx="71">
                  <c:v>4.4852306547619049E-2</c:v>
                </c:pt>
                <c:pt idx="72">
                  <c:v>4.4515997023809539E-2</c:v>
                </c:pt>
                <c:pt idx="73">
                  <c:v>4.2558779761904759E-2</c:v>
                </c:pt>
                <c:pt idx="74">
                  <c:v>5.2182663690476187E-2</c:v>
                </c:pt>
                <c:pt idx="75">
                  <c:v>4.4462053571428566E-2</c:v>
                </c:pt>
                <c:pt idx="76">
                  <c:v>4.6031622023809525E-2</c:v>
                </c:pt>
                <c:pt idx="77">
                  <c:v>4.345647321428573E-2</c:v>
                </c:pt>
                <c:pt idx="78">
                  <c:v>3.7693824404761912E-2</c:v>
                </c:pt>
                <c:pt idx="79">
                  <c:v>3.8161086309523806E-2</c:v>
                </c:pt>
                <c:pt idx="80">
                  <c:v>2.5240699404761917E-2</c:v>
                </c:pt>
                <c:pt idx="81">
                  <c:v>3.7378348214285706E-2</c:v>
                </c:pt>
                <c:pt idx="82">
                  <c:v>1.9972842261904766E-2</c:v>
                </c:pt>
                <c:pt idx="83">
                  <c:v>3.4688244047619048E-2</c:v>
                </c:pt>
                <c:pt idx="84">
                  <c:v>3.6468005952380964E-2</c:v>
                </c:pt>
                <c:pt idx="85">
                  <c:v>3.6144717261904769E-2</c:v>
                </c:pt>
                <c:pt idx="86">
                  <c:v>2.3373511904761907E-2</c:v>
                </c:pt>
                <c:pt idx="87">
                  <c:v>2.5541666666666674E-2</c:v>
                </c:pt>
                <c:pt idx="88">
                  <c:v>3.1347098214285718E-2</c:v>
                </c:pt>
                <c:pt idx="89">
                  <c:v>2.6144345238095244E-2</c:v>
                </c:pt>
                <c:pt idx="90">
                  <c:v>2.3196428571428587E-2</c:v>
                </c:pt>
                <c:pt idx="91">
                  <c:v>2.1328125E-2</c:v>
                </c:pt>
                <c:pt idx="92">
                  <c:v>2.8806919642857146E-2</c:v>
                </c:pt>
                <c:pt idx="93">
                  <c:v>2.3759672619047625E-2</c:v>
                </c:pt>
                <c:pt idx="94">
                  <c:v>2.1844866071428572E-2</c:v>
                </c:pt>
                <c:pt idx="95">
                  <c:v>2.8893229166666666E-2</c:v>
                </c:pt>
                <c:pt idx="96">
                  <c:v>1.6455729166666672E-2</c:v>
                </c:pt>
                <c:pt idx="97">
                  <c:v>1.6264508928571429E-2</c:v>
                </c:pt>
                <c:pt idx="98">
                  <c:v>1.4642485119047621E-2</c:v>
                </c:pt>
                <c:pt idx="99">
                  <c:v>9.9095982142857197E-3</c:v>
                </c:pt>
                <c:pt idx="100">
                  <c:v>1.6325520833333343E-2</c:v>
                </c:pt>
                <c:pt idx="101">
                  <c:v>1.4415550595238099E-2</c:v>
                </c:pt>
                <c:pt idx="102">
                  <c:v>8.1826636904761916E-3</c:v>
                </c:pt>
                <c:pt idx="103">
                  <c:v>1.0650297619047622E-2</c:v>
                </c:pt>
                <c:pt idx="104">
                  <c:v>1.1643229166666666E-2</c:v>
                </c:pt>
                <c:pt idx="105">
                  <c:v>1.2171875000000006E-2</c:v>
                </c:pt>
                <c:pt idx="106">
                  <c:v>9.3385416666666686E-3</c:v>
                </c:pt>
                <c:pt idx="107">
                  <c:v>1.6992187500000009E-2</c:v>
                </c:pt>
                <c:pt idx="108">
                  <c:v>1.3919642857142865E-2</c:v>
                </c:pt>
                <c:pt idx="109">
                  <c:v>2.1756324404761915E-2</c:v>
                </c:pt>
                <c:pt idx="110">
                  <c:v>1.2125000000000002E-2</c:v>
                </c:pt>
                <c:pt idx="111">
                  <c:v>2.2536458333333342E-2</c:v>
                </c:pt>
                <c:pt idx="112">
                  <c:v>1.7576264880952385E-2</c:v>
                </c:pt>
                <c:pt idx="113">
                  <c:v>2.1377604166666675E-2</c:v>
                </c:pt>
                <c:pt idx="114">
                  <c:v>2.6978794642857139E-2</c:v>
                </c:pt>
                <c:pt idx="115">
                  <c:v>2.0752604166666671E-2</c:v>
                </c:pt>
                <c:pt idx="116">
                  <c:v>2.6802455357142867E-2</c:v>
                </c:pt>
                <c:pt idx="117">
                  <c:v>2.5748883928571432E-2</c:v>
                </c:pt>
                <c:pt idx="118">
                  <c:v>3.5079241071428582E-2</c:v>
                </c:pt>
                <c:pt idx="119">
                  <c:v>3.4957217261904767E-2</c:v>
                </c:pt>
                <c:pt idx="120">
                  <c:v>3.1929315476190476E-2</c:v>
                </c:pt>
                <c:pt idx="121">
                  <c:v>3.5357886904761902E-2</c:v>
                </c:pt>
                <c:pt idx="122">
                  <c:v>3.4447916666666682E-2</c:v>
                </c:pt>
                <c:pt idx="123">
                  <c:v>3.7641741071428571E-2</c:v>
                </c:pt>
                <c:pt idx="124">
                  <c:v>4.0383184523809505E-2</c:v>
                </c:pt>
                <c:pt idx="125">
                  <c:v>3.3287574404761905E-2</c:v>
                </c:pt>
                <c:pt idx="126">
                  <c:v>4.417299107142858E-2</c:v>
                </c:pt>
                <c:pt idx="127">
                  <c:v>5.0072172619047617E-2</c:v>
                </c:pt>
                <c:pt idx="128">
                  <c:v>4.4605282738095241E-2</c:v>
                </c:pt>
                <c:pt idx="129">
                  <c:v>3.0468749999999999E-2</c:v>
                </c:pt>
                <c:pt idx="130">
                  <c:v>4.2401785714285718E-2</c:v>
                </c:pt>
                <c:pt idx="131">
                  <c:v>3.6814360119047637E-2</c:v>
                </c:pt>
                <c:pt idx="132">
                  <c:v>2.6809151785714282E-2</c:v>
                </c:pt>
                <c:pt idx="133">
                  <c:v>2.7918526785714277E-2</c:v>
                </c:pt>
                <c:pt idx="134">
                  <c:v>2.7999999999999997E-2</c:v>
                </c:pt>
                <c:pt idx="135">
                  <c:v>3.2410342261904777E-2</c:v>
                </c:pt>
                <c:pt idx="136">
                  <c:v>3.1070312500000002E-2</c:v>
                </c:pt>
                <c:pt idx="137">
                  <c:v>3.0001488095238098E-2</c:v>
                </c:pt>
                <c:pt idx="138">
                  <c:v>3.9096354166666666E-2</c:v>
                </c:pt>
                <c:pt idx="139">
                  <c:v>3.4880952380952387E-2</c:v>
                </c:pt>
                <c:pt idx="140">
                  <c:v>2.7945312500000014E-2</c:v>
                </c:pt>
                <c:pt idx="141">
                  <c:v>3.5117931547619045E-2</c:v>
                </c:pt>
                <c:pt idx="142">
                  <c:v>2.7319940476190487E-2</c:v>
                </c:pt>
                <c:pt idx="143">
                  <c:v>2.3030133928571433E-2</c:v>
                </c:pt>
                <c:pt idx="144">
                  <c:v>2.0114955357142857E-2</c:v>
                </c:pt>
                <c:pt idx="145">
                  <c:v>1.2640997023809527E-2</c:v>
                </c:pt>
                <c:pt idx="146">
                  <c:v>2.1730282738095241E-2</c:v>
                </c:pt>
                <c:pt idx="147">
                  <c:v>1.4550223214285717E-2</c:v>
                </c:pt>
                <c:pt idx="148">
                  <c:v>2.2059151785714295E-2</c:v>
                </c:pt>
                <c:pt idx="149">
                  <c:v>1.2404017857142858E-2</c:v>
                </c:pt>
                <c:pt idx="150">
                  <c:v>1.6119419642857149E-2</c:v>
                </c:pt>
                <c:pt idx="151">
                  <c:v>1.1820684523809525E-2</c:v>
                </c:pt>
                <c:pt idx="152">
                  <c:v>1.2231398809523812E-2</c:v>
                </c:pt>
                <c:pt idx="153">
                  <c:v>1.4008556547619053E-2</c:v>
                </c:pt>
                <c:pt idx="154">
                  <c:v>1.0472842261904767E-2</c:v>
                </c:pt>
                <c:pt idx="155">
                  <c:v>1.0580729166666674E-2</c:v>
                </c:pt>
                <c:pt idx="156">
                  <c:v>1.1451264880952385E-2</c:v>
                </c:pt>
              </c:numCache>
            </c:numRef>
          </c:xVal>
          <c:yVal>
            <c:numRef>
              <c:f>[1]Sheet3!$R$2:$R$158</c:f>
              <c:numCache>
                <c:formatCode>General</c:formatCode>
                <c:ptCount val="157"/>
                <c:pt idx="0">
                  <c:v>3014.3571428571427</c:v>
                </c:pt>
                <c:pt idx="1">
                  <c:v>3292.7678571428573</c:v>
                </c:pt>
                <c:pt idx="2">
                  <c:v>2759.1964285714284</c:v>
                </c:pt>
                <c:pt idx="3">
                  <c:v>4309.5178571428569</c:v>
                </c:pt>
                <c:pt idx="4">
                  <c:v>4330.25</c:v>
                </c:pt>
                <c:pt idx="5">
                  <c:v>4321.9821428571431</c:v>
                </c:pt>
                <c:pt idx="6">
                  <c:v>3473.5178571428573</c:v>
                </c:pt>
                <c:pt idx="7">
                  <c:v>3181.1964285714284</c:v>
                </c:pt>
                <c:pt idx="8">
                  <c:v>3055.4821428571427</c:v>
                </c:pt>
                <c:pt idx="9">
                  <c:v>3491.1607142857142</c:v>
                </c:pt>
                <c:pt idx="10">
                  <c:v>3610.4107142857142</c:v>
                </c:pt>
                <c:pt idx="11">
                  <c:v>3497.5714285714284</c:v>
                </c:pt>
                <c:pt idx="12">
                  <c:v>3639.0892857142858</c:v>
                </c:pt>
                <c:pt idx="13">
                  <c:v>3573.1428571428573</c:v>
                </c:pt>
                <c:pt idx="14">
                  <c:v>3686</c:v>
                </c:pt>
                <c:pt idx="15">
                  <c:v>3256.5892857142858</c:v>
                </c:pt>
                <c:pt idx="16">
                  <c:v>2736.5714285714284</c:v>
                </c:pt>
                <c:pt idx="17">
                  <c:v>2973.3035714285716</c:v>
                </c:pt>
                <c:pt idx="18">
                  <c:v>2796.8035714285716</c:v>
                </c:pt>
                <c:pt idx="19">
                  <c:v>2625.2678571428573</c:v>
                </c:pt>
                <c:pt idx="20">
                  <c:v>2262.9285714285716</c:v>
                </c:pt>
                <c:pt idx="21">
                  <c:v>2304.875</c:v>
                </c:pt>
                <c:pt idx="22">
                  <c:v>2321.9285714285716</c:v>
                </c:pt>
                <c:pt idx="23">
                  <c:v>2208.0892857142858</c:v>
                </c:pt>
                <c:pt idx="24">
                  <c:v>2182.0892857142858</c:v>
                </c:pt>
                <c:pt idx="25">
                  <c:v>2115.4642857142858</c:v>
                </c:pt>
                <c:pt idx="26">
                  <c:v>2128.6607142857142</c:v>
                </c:pt>
                <c:pt idx="27">
                  <c:v>2105.0892857142858</c:v>
                </c:pt>
                <c:pt idx="28">
                  <c:v>2109.1964285714284</c:v>
                </c:pt>
                <c:pt idx="29">
                  <c:v>2026.1428571428571</c:v>
                </c:pt>
                <c:pt idx="30">
                  <c:v>1839.0357142857142</c:v>
                </c:pt>
                <c:pt idx="31">
                  <c:v>2047.5714285714287</c:v>
                </c:pt>
                <c:pt idx="32">
                  <c:v>2265.3035714285716</c:v>
                </c:pt>
                <c:pt idx="33">
                  <c:v>2762.6785714285716</c:v>
                </c:pt>
                <c:pt idx="34">
                  <c:v>2130.9285714285716</c:v>
                </c:pt>
                <c:pt idx="35">
                  <c:v>2791.7678571428573</c:v>
                </c:pt>
                <c:pt idx="36">
                  <c:v>2747.2857142857142</c:v>
                </c:pt>
                <c:pt idx="37">
                  <c:v>2635.6428571428573</c:v>
                </c:pt>
                <c:pt idx="38">
                  <c:v>2953.7678571428573</c:v>
                </c:pt>
                <c:pt idx="39">
                  <c:v>2921.125</c:v>
                </c:pt>
                <c:pt idx="40">
                  <c:v>2956.0357142857142</c:v>
                </c:pt>
                <c:pt idx="41">
                  <c:v>3232.7678571428573</c:v>
                </c:pt>
                <c:pt idx="42">
                  <c:v>3474.2857142857142</c:v>
                </c:pt>
                <c:pt idx="43">
                  <c:v>3659.625</c:v>
                </c:pt>
                <c:pt idx="44">
                  <c:v>3812.2321428571427</c:v>
                </c:pt>
                <c:pt idx="45">
                  <c:v>3593.9464285714284</c:v>
                </c:pt>
                <c:pt idx="46">
                  <c:v>3469.0178571428573</c:v>
                </c:pt>
                <c:pt idx="47">
                  <c:v>3362.8392857142858</c:v>
                </c:pt>
                <c:pt idx="48">
                  <c:v>3218.9642857142858</c:v>
                </c:pt>
                <c:pt idx="49">
                  <c:v>2988.3392857142858</c:v>
                </c:pt>
                <c:pt idx="50">
                  <c:v>3198.53125</c:v>
                </c:pt>
                <c:pt idx="51">
                  <c:v>2136.53125</c:v>
                </c:pt>
                <c:pt idx="52">
                  <c:v>2949.4464285714284</c:v>
                </c:pt>
                <c:pt idx="53">
                  <c:v>2858.4285714285716</c:v>
                </c:pt>
                <c:pt idx="54">
                  <c:v>2842.5535714285716</c:v>
                </c:pt>
                <c:pt idx="55">
                  <c:v>2907.8571428571427</c:v>
                </c:pt>
                <c:pt idx="56">
                  <c:v>3132.6071428571427</c:v>
                </c:pt>
                <c:pt idx="57">
                  <c:v>3444.1428571428573</c:v>
                </c:pt>
                <c:pt idx="58">
                  <c:v>2593.0178571428573</c:v>
                </c:pt>
                <c:pt idx="59">
                  <c:v>3460.5535714285716</c:v>
                </c:pt>
                <c:pt idx="60">
                  <c:v>3022.2142857142858</c:v>
                </c:pt>
                <c:pt idx="61">
                  <c:v>3369.8392857142858</c:v>
                </c:pt>
                <c:pt idx="62">
                  <c:v>3604.625</c:v>
                </c:pt>
                <c:pt idx="63">
                  <c:v>3993.3392857142858</c:v>
                </c:pt>
                <c:pt idx="64">
                  <c:v>3708.7857142857142</c:v>
                </c:pt>
                <c:pt idx="65">
                  <c:v>3411.3392857142858</c:v>
                </c:pt>
                <c:pt idx="66">
                  <c:v>3421.2321428571427</c:v>
                </c:pt>
                <c:pt idx="67">
                  <c:v>3389.7857142857142</c:v>
                </c:pt>
                <c:pt idx="68">
                  <c:v>3319.5535714285716</c:v>
                </c:pt>
                <c:pt idx="69">
                  <c:v>3050.4107142857142</c:v>
                </c:pt>
                <c:pt idx="70">
                  <c:v>2909.9464285714284</c:v>
                </c:pt>
                <c:pt idx="71">
                  <c:v>2879.5714285714284</c:v>
                </c:pt>
                <c:pt idx="72">
                  <c:v>2512.6964285714284</c:v>
                </c:pt>
                <c:pt idx="73">
                  <c:v>2522.5714285714284</c:v>
                </c:pt>
                <c:pt idx="74">
                  <c:v>2431.9107142857142</c:v>
                </c:pt>
                <c:pt idx="75">
                  <c:v>2256.9464285714284</c:v>
                </c:pt>
                <c:pt idx="76">
                  <c:v>1868.2678571428571</c:v>
                </c:pt>
                <c:pt idx="77">
                  <c:v>1759.4285714285713</c:v>
                </c:pt>
                <c:pt idx="78">
                  <c:v>1716.5</c:v>
                </c:pt>
                <c:pt idx="79">
                  <c:v>1802</c:v>
                </c:pt>
                <c:pt idx="80">
                  <c:v>1812.4464285714287</c:v>
                </c:pt>
                <c:pt idx="81">
                  <c:v>1799.1785714285713</c:v>
                </c:pt>
                <c:pt idx="82">
                  <c:v>1895.5</c:v>
                </c:pt>
                <c:pt idx="83">
                  <c:v>1661.8035714285713</c:v>
                </c:pt>
                <c:pt idx="84">
                  <c:v>2019.8928571428571</c:v>
                </c:pt>
                <c:pt idx="85">
                  <c:v>2112.2142857142858</c:v>
                </c:pt>
                <c:pt idx="86">
                  <c:v>2317.0178571428573</c:v>
                </c:pt>
                <c:pt idx="87">
                  <c:v>2825.5714285714284</c:v>
                </c:pt>
                <c:pt idx="88">
                  <c:v>3147.3392857142858</c:v>
                </c:pt>
                <c:pt idx="89">
                  <c:v>3096.4107142857142</c:v>
                </c:pt>
                <c:pt idx="90">
                  <c:v>2502.8571428571427</c:v>
                </c:pt>
                <c:pt idx="91">
                  <c:v>2928.5</c:v>
                </c:pt>
                <c:pt idx="92">
                  <c:v>3062.3035714285716</c:v>
                </c:pt>
                <c:pt idx="93">
                  <c:v>2925.4464285714284</c:v>
                </c:pt>
                <c:pt idx="94">
                  <c:v>3073.8392857142858</c:v>
                </c:pt>
                <c:pt idx="95">
                  <c:v>3160.75</c:v>
                </c:pt>
                <c:pt idx="96">
                  <c:v>2925.9821428571427</c:v>
                </c:pt>
                <c:pt idx="97">
                  <c:v>2903.8035714285716</c:v>
                </c:pt>
                <c:pt idx="98">
                  <c:v>3143.9107142857142</c:v>
                </c:pt>
                <c:pt idx="99">
                  <c:v>3308.7142857142858</c:v>
                </c:pt>
                <c:pt idx="100">
                  <c:v>3213.7321428571427</c:v>
                </c:pt>
                <c:pt idx="101">
                  <c:v>3217.5</c:v>
                </c:pt>
                <c:pt idx="102">
                  <c:v>3017.8392857142858</c:v>
                </c:pt>
                <c:pt idx="103">
                  <c:v>4499</c:v>
                </c:pt>
                <c:pt idx="104">
                  <c:v>2516.375</c:v>
                </c:pt>
                <c:pt idx="105">
                  <c:v>3316.125</c:v>
                </c:pt>
                <c:pt idx="106">
                  <c:v>3157</c:v>
                </c:pt>
                <c:pt idx="107">
                  <c:v>3052.4107142857142</c:v>
                </c:pt>
                <c:pt idx="108">
                  <c:v>3160.5178571428573</c:v>
                </c:pt>
                <c:pt idx="109">
                  <c:v>3244.8571428571427</c:v>
                </c:pt>
                <c:pt idx="110">
                  <c:v>3769.9285714285716</c:v>
                </c:pt>
                <c:pt idx="111">
                  <c:v>3682</c:v>
                </c:pt>
                <c:pt idx="112">
                  <c:v>3373.1428571428573</c:v>
                </c:pt>
                <c:pt idx="113">
                  <c:v>2676.8392857142858</c:v>
                </c:pt>
                <c:pt idx="114">
                  <c:v>3001.2321428571427</c:v>
                </c:pt>
                <c:pt idx="115">
                  <c:v>3351.375</c:v>
                </c:pt>
                <c:pt idx="116">
                  <c:v>3544.2678571428573</c:v>
                </c:pt>
                <c:pt idx="117">
                  <c:v>3528.3571428571427</c:v>
                </c:pt>
                <c:pt idx="118">
                  <c:v>3305.75</c:v>
                </c:pt>
                <c:pt idx="119">
                  <c:v>3123.5892857142858</c:v>
                </c:pt>
                <c:pt idx="120">
                  <c:v>3149.4464285714284</c:v>
                </c:pt>
                <c:pt idx="121">
                  <c:v>3117.5892857142858</c:v>
                </c:pt>
                <c:pt idx="122">
                  <c:v>2788.0178571428573</c:v>
                </c:pt>
                <c:pt idx="123">
                  <c:v>2731.25</c:v>
                </c:pt>
                <c:pt idx="124">
                  <c:v>2932.0535714285716</c:v>
                </c:pt>
                <c:pt idx="125">
                  <c:v>2734.3928571428573</c:v>
                </c:pt>
                <c:pt idx="126">
                  <c:v>2281.4285714285716</c:v>
                </c:pt>
                <c:pt idx="127">
                  <c:v>2518.9107142857142</c:v>
                </c:pt>
                <c:pt idx="128">
                  <c:v>2259.9821428571427</c:v>
                </c:pt>
                <c:pt idx="129">
                  <c:v>2218.6964285714284</c:v>
                </c:pt>
                <c:pt idx="130">
                  <c:v>2160.6785714285716</c:v>
                </c:pt>
                <c:pt idx="131">
                  <c:v>2079</c:v>
                </c:pt>
                <c:pt idx="132">
                  <c:v>2183.3928571428573</c:v>
                </c:pt>
                <c:pt idx="133">
                  <c:v>2137.4285714285716</c:v>
                </c:pt>
                <c:pt idx="134">
                  <c:v>2038.9642857142858</c:v>
                </c:pt>
                <c:pt idx="135">
                  <c:v>1978.7857142857142</c:v>
                </c:pt>
                <c:pt idx="136">
                  <c:v>1584.7321428571429</c:v>
                </c:pt>
                <c:pt idx="137">
                  <c:v>2145.8214285714284</c:v>
                </c:pt>
                <c:pt idx="138">
                  <c:v>2163.8214285714284</c:v>
                </c:pt>
                <c:pt idx="139">
                  <c:v>2327.9285714285716</c:v>
                </c:pt>
                <c:pt idx="140">
                  <c:v>2600.3928571428573</c:v>
                </c:pt>
                <c:pt idx="141">
                  <c:v>2048.9464285714284</c:v>
                </c:pt>
                <c:pt idx="142">
                  <c:v>3066.4107142857142</c:v>
                </c:pt>
                <c:pt idx="143">
                  <c:v>2406.3571428571427</c:v>
                </c:pt>
                <c:pt idx="144">
                  <c:v>3171.1964285714284</c:v>
                </c:pt>
                <c:pt idx="145">
                  <c:v>3197.9642857142858</c:v>
                </c:pt>
                <c:pt idx="146">
                  <c:v>3128.4285714285716</c:v>
                </c:pt>
                <c:pt idx="147">
                  <c:v>3222.1607142857142</c:v>
                </c:pt>
                <c:pt idx="148">
                  <c:v>3501.1071428571427</c:v>
                </c:pt>
                <c:pt idx="149">
                  <c:v>3338.9285714285716</c:v>
                </c:pt>
                <c:pt idx="150">
                  <c:v>3253.5714285714284</c:v>
                </c:pt>
                <c:pt idx="151">
                  <c:v>3220.1071428571427</c:v>
                </c:pt>
                <c:pt idx="152">
                  <c:v>3284.3214285714284</c:v>
                </c:pt>
                <c:pt idx="153">
                  <c:v>3540.625</c:v>
                </c:pt>
                <c:pt idx="154">
                  <c:v>4056.9107142857142</c:v>
                </c:pt>
                <c:pt idx="155">
                  <c:v>4340.8392857142853</c:v>
                </c:pt>
                <c:pt idx="156">
                  <c:v>4419.6410256410254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[1]Sheet3!$R$1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1-CC32-486D-B8A8-73C9C20FB0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4135360"/>
        <c:axId val="434137440"/>
      </c:scatterChart>
      <c:valAx>
        <c:axId val="434135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/>
                  <a:t>O3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4137440"/>
        <c:crosses val="autoZero"/>
        <c:crossBetween val="midCat"/>
      </c:valAx>
      <c:valAx>
        <c:axId val="434137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질병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34135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'[통합 문서1]Sheet8'!$A$1</c:f>
              <c:strCache>
                <c:ptCount val="1"/>
                <c:pt idx="0">
                  <c:v>평균 : SO2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[2]Sheet8!$A$2:$A$54</c:f>
              <c:numCache>
                <c:formatCode>0.000</c:formatCode>
                <c:ptCount val="53"/>
                <c:pt idx="0">
                  <c:v>43.476562500000014</c:v>
                </c:pt>
                <c:pt idx="1">
                  <c:v>40.178571428571445</c:v>
                </c:pt>
                <c:pt idx="2">
                  <c:v>46.69270833333335</c:v>
                </c:pt>
                <c:pt idx="3">
                  <c:v>38.039434523809526</c:v>
                </c:pt>
                <c:pt idx="4">
                  <c:v>47.090773809523824</c:v>
                </c:pt>
                <c:pt idx="5">
                  <c:v>46.767113095238102</c:v>
                </c:pt>
                <c:pt idx="6">
                  <c:v>45.818452380952394</c:v>
                </c:pt>
                <c:pt idx="7">
                  <c:v>40.033482142857174</c:v>
                </c:pt>
                <c:pt idx="8">
                  <c:v>40.993303571428598</c:v>
                </c:pt>
                <c:pt idx="9">
                  <c:v>40.182291666666671</c:v>
                </c:pt>
                <c:pt idx="10">
                  <c:v>41.655505952380963</c:v>
                </c:pt>
                <c:pt idx="11">
                  <c:v>35.427827380952401</c:v>
                </c:pt>
                <c:pt idx="12">
                  <c:v>30.669642857142872</c:v>
                </c:pt>
                <c:pt idx="13">
                  <c:v>44.639136904761926</c:v>
                </c:pt>
                <c:pt idx="14">
                  <c:v>38.545386904761919</c:v>
                </c:pt>
                <c:pt idx="15">
                  <c:v>31.272321428571438</c:v>
                </c:pt>
                <c:pt idx="16">
                  <c:v>36.688988095238095</c:v>
                </c:pt>
                <c:pt idx="17">
                  <c:v>41.499255952380977</c:v>
                </c:pt>
                <c:pt idx="18">
                  <c:v>38.266369047619072</c:v>
                </c:pt>
                <c:pt idx="19">
                  <c:v>36.986607142857146</c:v>
                </c:pt>
                <c:pt idx="20">
                  <c:v>37.526041666666686</c:v>
                </c:pt>
                <c:pt idx="21">
                  <c:v>33.240327380952394</c:v>
                </c:pt>
                <c:pt idx="22">
                  <c:v>28.712797619047638</c:v>
                </c:pt>
                <c:pt idx="23">
                  <c:v>31.517857142857153</c:v>
                </c:pt>
                <c:pt idx="24">
                  <c:v>29.389880952380974</c:v>
                </c:pt>
                <c:pt idx="25">
                  <c:v>25.453869047619055</c:v>
                </c:pt>
                <c:pt idx="26">
                  <c:v>26.871279761904781</c:v>
                </c:pt>
                <c:pt idx="27">
                  <c:v>28.783482142857157</c:v>
                </c:pt>
                <c:pt idx="28">
                  <c:v>24.002976190476204</c:v>
                </c:pt>
                <c:pt idx="29">
                  <c:v>29.081101190476208</c:v>
                </c:pt>
                <c:pt idx="30">
                  <c:v>28.337053571428584</c:v>
                </c:pt>
                <c:pt idx="31">
                  <c:v>27.615327380952387</c:v>
                </c:pt>
                <c:pt idx="32">
                  <c:v>28.389136904761919</c:v>
                </c:pt>
                <c:pt idx="33">
                  <c:v>30.896577380952397</c:v>
                </c:pt>
                <c:pt idx="34">
                  <c:v>26.990327380952394</c:v>
                </c:pt>
                <c:pt idx="35">
                  <c:v>27.589285714285726</c:v>
                </c:pt>
                <c:pt idx="36">
                  <c:v>32.470238095238109</c:v>
                </c:pt>
                <c:pt idx="37">
                  <c:v>24.564732142857153</c:v>
                </c:pt>
                <c:pt idx="38">
                  <c:v>25.390625000000018</c:v>
                </c:pt>
                <c:pt idx="39">
                  <c:v>21.302083333333343</c:v>
                </c:pt>
                <c:pt idx="40">
                  <c:v>22.455357142857149</c:v>
                </c:pt>
                <c:pt idx="41">
                  <c:v>24.304315476190496</c:v>
                </c:pt>
                <c:pt idx="42">
                  <c:v>23.340773809523821</c:v>
                </c:pt>
                <c:pt idx="43">
                  <c:v>24.058779761904773</c:v>
                </c:pt>
                <c:pt idx="44">
                  <c:v>33.28125</c:v>
                </c:pt>
                <c:pt idx="45">
                  <c:v>40.424107142857174</c:v>
                </c:pt>
                <c:pt idx="46">
                  <c:v>41.454613095238109</c:v>
                </c:pt>
                <c:pt idx="47">
                  <c:v>37.946428571428591</c:v>
                </c:pt>
                <c:pt idx="48">
                  <c:v>58.478422619047628</c:v>
                </c:pt>
                <c:pt idx="49">
                  <c:v>49.389880952380963</c:v>
                </c:pt>
                <c:pt idx="50">
                  <c:v>45.085565476190496</c:v>
                </c:pt>
                <c:pt idx="51">
                  <c:v>37.220982142857153</c:v>
                </c:pt>
                <c:pt idx="52">
                  <c:v>41.426282051282065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4E-4BA7-A8BC-011168DF1459}"/>
            </c:ext>
          </c:extLst>
        </c:ser>
        <c:ser>
          <c:idx val="1"/>
          <c:order val="1"/>
          <c:tx>
            <c:strRef>
              <c:f>'[통합 문서1]Sheet8'!$B$1</c:f>
              <c:strCache>
                <c:ptCount val="1"/>
                <c:pt idx="0">
                  <c:v>평균 : PM10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[2]Sheet8!$B$2:$B$54</c:f>
              <c:numCache>
                <c:formatCode>0.000</c:formatCode>
                <c:ptCount val="53"/>
                <c:pt idx="0">
                  <c:v>64.705078125</c:v>
                </c:pt>
                <c:pt idx="1">
                  <c:v>37.494419642857146</c:v>
                </c:pt>
                <c:pt idx="2">
                  <c:v>52.458705357142868</c:v>
                </c:pt>
                <c:pt idx="3">
                  <c:v>32.42373511904762</c:v>
                </c:pt>
                <c:pt idx="4">
                  <c:v>55.746651785714292</c:v>
                </c:pt>
                <c:pt idx="5">
                  <c:v>43.144345238095241</c:v>
                </c:pt>
                <c:pt idx="6">
                  <c:v>39.166666666666664</c:v>
                </c:pt>
                <c:pt idx="7">
                  <c:v>43.862723214285715</c:v>
                </c:pt>
                <c:pt idx="8">
                  <c:v>53.671502976190482</c:v>
                </c:pt>
                <c:pt idx="9">
                  <c:v>46.521577380952401</c:v>
                </c:pt>
                <c:pt idx="10">
                  <c:v>56.635416666666679</c:v>
                </c:pt>
                <c:pt idx="11">
                  <c:v>52.807291666666664</c:v>
                </c:pt>
                <c:pt idx="12">
                  <c:v>40.944196428571431</c:v>
                </c:pt>
                <c:pt idx="13">
                  <c:v>60.178943452380963</c:v>
                </c:pt>
                <c:pt idx="14">
                  <c:v>62.452752976190482</c:v>
                </c:pt>
                <c:pt idx="15">
                  <c:v>40.148809523809511</c:v>
                </c:pt>
                <c:pt idx="16">
                  <c:v>82.916294642857139</c:v>
                </c:pt>
                <c:pt idx="17">
                  <c:v>46.580729166666664</c:v>
                </c:pt>
                <c:pt idx="18">
                  <c:v>54.852306547619058</c:v>
                </c:pt>
                <c:pt idx="19">
                  <c:v>31.148437499999993</c:v>
                </c:pt>
                <c:pt idx="20">
                  <c:v>43.680059523809526</c:v>
                </c:pt>
                <c:pt idx="21">
                  <c:v>56.788690476190482</c:v>
                </c:pt>
                <c:pt idx="22">
                  <c:v>37.996651785714285</c:v>
                </c:pt>
                <c:pt idx="23">
                  <c:v>46.47321428571427</c:v>
                </c:pt>
                <c:pt idx="24">
                  <c:v>39.831845238095241</c:v>
                </c:pt>
                <c:pt idx="25">
                  <c:v>34.459077380952372</c:v>
                </c:pt>
                <c:pt idx="26">
                  <c:v>31.440104166666668</c:v>
                </c:pt>
                <c:pt idx="27">
                  <c:v>31.984375</c:v>
                </c:pt>
                <c:pt idx="28">
                  <c:v>25.613095238095237</c:v>
                </c:pt>
                <c:pt idx="29">
                  <c:v>30.697544642857149</c:v>
                </c:pt>
                <c:pt idx="30">
                  <c:v>33.533854166666657</c:v>
                </c:pt>
                <c:pt idx="31">
                  <c:v>32.488467261904752</c:v>
                </c:pt>
                <c:pt idx="32">
                  <c:v>37.973958333333336</c:v>
                </c:pt>
                <c:pt idx="33">
                  <c:v>24.331473214285719</c:v>
                </c:pt>
                <c:pt idx="34">
                  <c:v>18.712425595238098</c:v>
                </c:pt>
                <c:pt idx="35">
                  <c:v>31.527157738095244</c:v>
                </c:pt>
                <c:pt idx="36">
                  <c:v>42.33035714285716</c:v>
                </c:pt>
                <c:pt idx="37">
                  <c:v>24.421130952380963</c:v>
                </c:pt>
                <c:pt idx="38">
                  <c:v>33.784226190476204</c:v>
                </c:pt>
                <c:pt idx="39">
                  <c:v>27.874627976190474</c:v>
                </c:pt>
                <c:pt idx="40">
                  <c:v>24.367187500000011</c:v>
                </c:pt>
                <c:pt idx="41">
                  <c:v>39.828497023809526</c:v>
                </c:pt>
                <c:pt idx="42">
                  <c:v>37.3515625</c:v>
                </c:pt>
                <c:pt idx="43">
                  <c:v>31.107886904761905</c:v>
                </c:pt>
                <c:pt idx="44">
                  <c:v>39.528273809523803</c:v>
                </c:pt>
                <c:pt idx="45">
                  <c:v>62.519717261904766</c:v>
                </c:pt>
                <c:pt idx="46">
                  <c:v>62.792782738095234</c:v>
                </c:pt>
                <c:pt idx="47">
                  <c:v>46.428943452380956</c:v>
                </c:pt>
                <c:pt idx="48">
                  <c:v>56.730654761904766</c:v>
                </c:pt>
                <c:pt idx="49">
                  <c:v>51.957217261904766</c:v>
                </c:pt>
                <c:pt idx="50">
                  <c:v>59.358630952380949</c:v>
                </c:pt>
                <c:pt idx="51">
                  <c:v>48.41443452380954</c:v>
                </c:pt>
                <c:pt idx="52">
                  <c:v>34.706196581196586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4E-4BA7-A8BC-011168DF1459}"/>
            </c:ext>
          </c:extLst>
        </c:ser>
        <c:ser>
          <c:idx val="2"/>
          <c:order val="2"/>
          <c:tx>
            <c:strRef>
              <c:f>'[통합 문서1]Sheet8'!$C$1</c:f>
              <c:strCache>
                <c:ptCount val="1"/>
                <c:pt idx="0">
                  <c:v>평균 : PM25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[2]Sheet8!$C$2:$C$54</c:f>
              <c:numCache>
                <c:formatCode>0.000</c:formatCode>
                <c:ptCount val="53"/>
                <c:pt idx="0">
                  <c:v>32.891927083333336</c:v>
                </c:pt>
                <c:pt idx="1">
                  <c:v>16.877976190476193</c:v>
                </c:pt>
                <c:pt idx="2">
                  <c:v>25.418154761904759</c:v>
                </c:pt>
                <c:pt idx="3">
                  <c:v>13.311011904761907</c:v>
                </c:pt>
                <c:pt idx="4">
                  <c:v>26.151041666666664</c:v>
                </c:pt>
                <c:pt idx="5">
                  <c:v>18.82998511904762</c:v>
                </c:pt>
                <c:pt idx="6">
                  <c:v>16.488839285714285</c:v>
                </c:pt>
                <c:pt idx="7">
                  <c:v>16.974330357142854</c:v>
                </c:pt>
                <c:pt idx="8">
                  <c:v>31.980654761904763</c:v>
                </c:pt>
                <c:pt idx="9">
                  <c:v>18.474330357142854</c:v>
                </c:pt>
                <c:pt idx="10">
                  <c:v>22.502976190476186</c:v>
                </c:pt>
                <c:pt idx="11">
                  <c:v>23.514136904761902</c:v>
                </c:pt>
                <c:pt idx="12">
                  <c:v>19.578125</c:v>
                </c:pt>
                <c:pt idx="13">
                  <c:v>25.492187500000004</c:v>
                </c:pt>
                <c:pt idx="14">
                  <c:v>20.350446428571423</c:v>
                </c:pt>
                <c:pt idx="15">
                  <c:v>14.845982142857142</c:v>
                </c:pt>
                <c:pt idx="16">
                  <c:v>21.090401785714288</c:v>
                </c:pt>
                <c:pt idx="17">
                  <c:v>16.773437499999996</c:v>
                </c:pt>
                <c:pt idx="18">
                  <c:v>17.704985119047617</c:v>
                </c:pt>
                <c:pt idx="19">
                  <c:v>14.731026785714288</c:v>
                </c:pt>
                <c:pt idx="20">
                  <c:v>21.949404761904756</c:v>
                </c:pt>
                <c:pt idx="21">
                  <c:v>28.440104166666664</c:v>
                </c:pt>
                <c:pt idx="22">
                  <c:v>16.867559523809522</c:v>
                </c:pt>
                <c:pt idx="23">
                  <c:v>30.022321428571434</c:v>
                </c:pt>
                <c:pt idx="24">
                  <c:v>19.13467261904762</c:v>
                </c:pt>
                <c:pt idx="25">
                  <c:v>16.138764880952376</c:v>
                </c:pt>
                <c:pt idx="26">
                  <c:v>14.597470238095235</c:v>
                </c:pt>
                <c:pt idx="27">
                  <c:v>17.035342261904763</c:v>
                </c:pt>
                <c:pt idx="28">
                  <c:v>15.320312499999996</c:v>
                </c:pt>
                <c:pt idx="29">
                  <c:v>14.877604166666663</c:v>
                </c:pt>
                <c:pt idx="30">
                  <c:v>39.703869047619044</c:v>
                </c:pt>
                <c:pt idx="31">
                  <c:v>16.367187500000004</c:v>
                </c:pt>
                <c:pt idx="32">
                  <c:v>20.845982142857135</c:v>
                </c:pt>
                <c:pt idx="33">
                  <c:v>11.058407738095237</c:v>
                </c:pt>
                <c:pt idx="34">
                  <c:v>7.3169642857142856</c:v>
                </c:pt>
                <c:pt idx="35">
                  <c:v>13.539434523809522</c:v>
                </c:pt>
                <c:pt idx="36">
                  <c:v>20.342633928571438</c:v>
                </c:pt>
                <c:pt idx="37">
                  <c:v>12.374627976190478</c:v>
                </c:pt>
                <c:pt idx="38">
                  <c:v>16.688616071428577</c:v>
                </c:pt>
                <c:pt idx="39">
                  <c:v>13.501488095238098</c:v>
                </c:pt>
                <c:pt idx="40">
                  <c:v>13.313244047619049</c:v>
                </c:pt>
                <c:pt idx="41">
                  <c:v>21.352944302721088</c:v>
                </c:pt>
                <c:pt idx="42">
                  <c:v>64.391927083333357</c:v>
                </c:pt>
                <c:pt idx="43">
                  <c:v>18.252536525974026</c:v>
                </c:pt>
                <c:pt idx="44">
                  <c:v>27.4375</c:v>
                </c:pt>
                <c:pt idx="45">
                  <c:v>42.092261904761912</c:v>
                </c:pt>
                <c:pt idx="46">
                  <c:v>41.373511904761905</c:v>
                </c:pt>
                <c:pt idx="47">
                  <c:v>33.46577380952381</c:v>
                </c:pt>
                <c:pt idx="48">
                  <c:v>36.214285714285708</c:v>
                </c:pt>
                <c:pt idx="49">
                  <c:v>32.669270833333336</c:v>
                </c:pt>
                <c:pt idx="50">
                  <c:v>33.070684523809526</c:v>
                </c:pt>
                <c:pt idx="51">
                  <c:v>36.004836309523803</c:v>
                </c:pt>
                <c:pt idx="52">
                  <c:v>23.020299145299141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04E-4BA7-A8BC-011168DF1459}"/>
            </c:ext>
          </c:extLst>
        </c:ser>
        <c:ser>
          <c:idx val="3"/>
          <c:order val="3"/>
          <c:tx>
            <c:strRef>
              <c:f>'[통합 문서1]Sheet8'!$D$1</c:f>
              <c:strCache>
                <c:ptCount val="1"/>
                <c:pt idx="0">
                  <c:v>평균 : O3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21"/>
              <c:layout>
                <c:manualLayout>
                  <c:x val="5.5408972511138514E-2"/>
                  <c:y val="-0.1458041349734753"/>
                </c:manualLayout>
              </c:layout>
              <c:tx>
                <c:rich>
                  <a:bodyPr/>
                  <a:lstStyle/>
                  <a:p>
                    <a:fld id="{0FF6A1FA-0958-4C04-82A5-12BD587ED5C3}" type="VALUE">
                      <a:rPr lang="en-US" altLang="ko-KR"/>
                      <a:pPr/>
                      <a:t>[값]</a:t>
                    </a:fld>
                    <a:r>
                      <a:rPr lang="en-US" altLang="ko-KR"/>
                      <a:t>, O3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04E-4BA7-A8BC-011168DF1459}"/>
                </c:ext>
              </c:extLst>
            </c:dLbl>
            <c:spPr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[2]Sheet8!$D$2:$D$54</c:f>
              <c:numCache>
                <c:formatCode>0.000</c:formatCode>
                <c:ptCount val="53"/>
                <c:pt idx="0">
                  <c:v>9.3385416666666679</c:v>
                </c:pt>
                <c:pt idx="1">
                  <c:v>16.992187500000011</c:v>
                </c:pt>
                <c:pt idx="2">
                  <c:v>13.919642857142865</c:v>
                </c:pt>
                <c:pt idx="3">
                  <c:v>21.756324404761916</c:v>
                </c:pt>
                <c:pt idx="4">
                  <c:v>12.125000000000002</c:v>
                </c:pt>
                <c:pt idx="5">
                  <c:v>22.536458333333343</c:v>
                </c:pt>
                <c:pt idx="6">
                  <c:v>17.576264880952387</c:v>
                </c:pt>
                <c:pt idx="7">
                  <c:v>21.377604166666675</c:v>
                </c:pt>
                <c:pt idx="8">
                  <c:v>26.978794642857139</c:v>
                </c:pt>
                <c:pt idx="9">
                  <c:v>20.752604166666671</c:v>
                </c:pt>
                <c:pt idx="10">
                  <c:v>26.802455357142868</c:v>
                </c:pt>
                <c:pt idx="11">
                  <c:v>25.748883928571431</c:v>
                </c:pt>
                <c:pt idx="12">
                  <c:v>35.079241071428584</c:v>
                </c:pt>
                <c:pt idx="13">
                  <c:v>34.957217261904766</c:v>
                </c:pt>
                <c:pt idx="14">
                  <c:v>31.929315476190474</c:v>
                </c:pt>
                <c:pt idx="15">
                  <c:v>35.357886904761905</c:v>
                </c:pt>
                <c:pt idx="16">
                  <c:v>34.447916666666686</c:v>
                </c:pt>
                <c:pt idx="17">
                  <c:v>37.641741071428569</c:v>
                </c:pt>
                <c:pt idx="18">
                  <c:v>40.383184523809504</c:v>
                </c:pt>
                <c:pt idx="19">
                  <c:v>33.287574404761905</c:v>
                </c:pt>
                <c:pt idx="20">
                  <c:v>44.172991071428584</c:v>
                </c:pt>
                <c:pt idx="21">
                  <c:v>50.07217261904762</c:v>
                </c:pt>
                <c:pt idx="22">
                  <c:v>44.605282738095241</c:v>
                </c:pt>
                <c:pt idx="23">
                  <c:v>30.46875</c:v>
                </c:pt>
                <c:pt idx="24">
                  <c:v>42.401785714285715</c:v>
                </c:pt>
                <c:pt idx="25">
                  <c:v>36.814360119047635</c:v>
                </c:pt>
                <c:pt idx="26">
                  <c:v>26.809151785714281</c:v>
                </c:pt>
                <c:pt idx="27">
                  <c:v>27.918526785714278</c:v>
                </c:pt>
                <c:pt idx="28">
                  <c:v>27.999999999999996</c:v>
                </c:pt>
                <c:pt idx="29">
                  <c:v>32.410342261904781</c:v>
                </c:pt>
                <c:pt idx="30">
                  <c:v>31.070312500000004</c:v>
                </c:pt>
                <c:pt idx="31">
                  <c:v>30.001488095238098</c:v>
                </c:pt>
                <c:pt idx="32">
                  <c:v>39.096354166666664</c:v>
                </c:pt>
                <c:pt idx="33">
                  <c:v>34.880952380952387</c:v>
                </c:pt>
                <c:pt idx="34">
                  <c:v>27.945312500000014</c:v>
                </c:pt>
                <c:pt idx="35">
                  <c:v>35.117931547619044</c:v>
                </c:pt>
                <c:pt idx="36">
                  <c:v>27.319940476190489</c:v>
                </c:pt>
                <c:pt idx="37">
                  <c:v>23.030133928571434</c:v>
                </c:pt>
                <c:pt idx="38">
                  <c:v>20.114955357142858</c:v>
                </c:pt>
                <c:pt idx="39">
                  <c:v>12.640997023809527</c:v>
                </c:pt>
                <c:pt idx="40">
                  <c:v>21.730282738095241</c:v>
                </c:pt>
                <c:pt idx="41">
                  <c:v>14.550223214285717</c:v>
                </c:pt>
                <c:pt idx="42">
                  <c:v>22.059151785714295</c:v>
                </c:pt>
                <c:pt idx="43">
                  <c:v>12.404017857142858</c:v>
                </c:pt>
                <c:pt idx="44">
                  <c:v>16.119419642857149</c:v>
                </c:pt>
                <c:pt idx="45">
                  <c:v>11.820684523809526</c:v>
                </c:pt>
                <c:pt idx="46">
                  <c:v>12.231398809523812</c:v>
                </c:pt>
                <c:pt idx="47">
                  <c:v>14.008556547619053</c:v>
                </c:pt>
                <c:pt idx="48">
                  <c:v>10.472842261904766</c:v>
                </c:pt>
                <c:pt idx="49">
                  <c:v>10.580729166666673</c:v>
                </c:pt>
                <c:pt idx="50">
                  <c:v>11.451264880952385</c:v>
                </c:pt>
                <c:pt idx="51">
                  <c:v>11.188616071428578</c:v>
                </c:pt>
                <c:pt idx="52">
                  <c:v>15.259081196581201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04E-4BA7-A8BC-011168DF1459}"/>
            </c:ext>
          </c:extLst>
        </c:ser>
        <c:ser>
          <c:idx val="4"/>
          <c:order val="4"/>
          <c:tx>
            <c:strRef>
              <c:f>'[통합 문서1]Sheet8'!$E$1</c:f>
              <c:strCache>
                <c:ptCount val="1"/>
                <c:pt idx="0">
                  <c:v>평균 : NO2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49"/>
              <c:layout>
                <c:manualLayout>
                  <c:x val="-5.7969025087723086E-2"/>
                  <c:y val="0.1782681847692342"/>
                </c:manualLayout>
              </c:layout>
              <c:tx>
                <c:rich>
                  <a:bodyPr/>
                  <a:lstStyle/>
                  <a:p>
                    <a:fld id="{C149CF79-2605-4873-9A37-072FE8640C6F}" type="VALUE">
                      <a:rPr lang="en-US" altLang="ko-KR"/>
                      <a:pPr/>
                      <a:t>[값]</a:t>
                    </a:fld>
                    <a:r>
                      <a:rPr lang="en-US" altLang="ko-KR" dirty="0"/>
                      <a:t>, NO2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04E-4BA7-A8BC-011168DF1459}"/>
                </c:ext>
              </c:extLst>
            </c:dLbl>
            <c:spPr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[2]Sheet8!$E$2:$E$54</c:f>
              <c:numCache>
                <c:formatCode>0.000</c:formatCode>
                <c:ptCount val="53"/>
                <c:pt idx="0">
                  <c:v>29.800781250000011</c:v>
                </c:pt>
                <c:pt idx="1">
                  <c:v>21.35863095238096</c:v>
                </c:pt>
                <c:pt idx="2">
                  <c:v>27.75706845238096</c:v>
                </c:pt>
                <c:pt idx="3">
                  <c:v>16.280877976190485</c:v>
                </c:pt>
                <c:pt idx="4">
                  <c:v>31.411830357142851</c:v>
                </c:pt>
                <c:pt idx="5">
                  <c:v>22.602306547619069</c:v>
                </c:pt>
                <c:pt idx="6">
                  <c:v>23.727678571428584</c:v>
                </c:pt>
                <c:pt idx="7">
                  <c:v>22.814732142857146</c:v>
                </c:pt>
                <c:pt idx="8">
                  <c:v>19.920758928571441</c:v>
                </c:pt>
                <c:pt idx="9">
                  <c:v>25.107886904761912</c:v>
                </c:pt>
                <c:pt idx="10">
                  <c:v>20.834821428571441</c:v>
                </c:pt>
                <c:pt idx="11">
                  <c:v>24.64657738095239</c:v>
                </c:pt>
                <c:pt idx="12">
                  <c:v>16.520461309523817</c:v>
                </c:pt>
                <c:pt idx="13">
                  <c:v>25.589657738095237</c:v>
                </c:pt>
                <c:pt idx="14">
                  <c:v>21.583333333333336</c:v>
                </c:pt>
                <c:pt idx="15">
                  <c:v>15.759672619047624</c:v>
                </c:pt>
                <c:pt idx="16">
                  <c:v>20.173363095238102</c:v>
                </c:pt>
                <c:pt idx="17">
                  <c:v>15.792410714285724</c:v>
                </c:pt>
                <c:pt idx="18">
                  <c:v>12.690848214285721</c:v>
                </c:pt>
                <c:pt idx="19">
                  <c:v>14.391369047619053</c:v>
                </c:pt>
                <c:pt idx="20">
                  <c:v>19.656622023809533</c:v>
                </c:pt>
                <c:pt idx="21">
                  <c:v>17.219122023809533</c:v>
                </c:pt>
                <c:pt idx="22">
                  <c:v>13.577380952380956</c:v>
                </c:pt>
                <c:pt idx="23">
                  <c:v>14.491071428571425</c:v>
                </c:pt>
                <c:pt idx="24">
                  <c:v>13.002976190476195</c:v>
                </c:pt>
                <c:pt idx="25">
                  <c:v>13.462797619047626</c:v>
                </c:pt>
                <c:pt idx="26">
                  <c:v>11.829985119047622</c:v>
                </c:pt>
                <c:pt idx="27">
                  <c:v>13.026041666666671</c:v>
                </c:pt>
                <c:pt idx="28">
                  <c:v>11.335565476190478</c:v>
                </c:pt>
                <c:pt idx="29">
                  <c:v>10.646577380952383</c:v>
                </c:pt>
                <c:pt idx="30">
                  <c:v>9.6930803571428594</c:v>
                </c:pt>
                <c:pt idx="31">
                  <c:v>11.781994047619053</c:v>
                </c:pt>
                <c:pt idx="32">
                  <c:v>11.701264880952381</c:v>
                </c:pt>
                <c:pt idx="33">
                  <c:v>8.9006696428571512</c:v>
                </c:pt>
                <c:pt idx="34">
                  <c:v>10.608258928571434</c:v>
                </c:pt>
                <c:pt idx="35">
                  <c:v>13.347470238095241</c:v>
                </c:pt>
                <c:pt idx="36">
                  <c:v>16.46688988095239</c:v>
                </c:pt>
                <c:pt idx="37">
                  <c:v>11.712425595238098</c:v>
                </c:pt>
                <c:pt idx="38">
                  <c:v>16.229910714285722</c:v>
                </c:pt>
                <c:pt idx="39">
                  <c:v>15.435639880952387</c:v>
                </c:pt>
                <c:pt idx="40">
                  <c:v>14.278273809523816</c:v>
                </c:pt>
                <c:pt idx="41">
                  <c:v>19.784970238095255</c:v>
                </c:pt>
                <c:pt idx="42">
                  <c:v>16.071056547619065</c:v>
                </c:pt>
                <c:pt idx="43">
                  <c:v>20.034598214285719</c:v>
                </c:pt>
                <c:pt idx="44">
                  <c:v>26.729538690476197</c:v>
                </c:pt>
                <c:pt idx="45">
                  <c:v>32.469122023809533</c:v>
                </c:pt>
                <c:pt idx="46">
                  <c:v>32.820312500000007</c:v>
                </c:pt>
                <c:pt idx="47">
                  <c:v>25.63988095238096</c:v>
                </c:pt>
                <c:pt idx="48">
                  <c:v>33.444568452380956</c:v>
                </c:pt>
                <c:pt idx="49">
                  <c:v>34.199776785714285</c:v>
                </c:pt>
                <c:pt idx="50">
                  <c:v>30.812127976190492</c:v>
                </c:pt>
                <c:pt idx="51">
                  <c:v>24.896949404761909</c:v>
                </c:pt>
                <c:pt idx="52">
                  <c:v>24.318376068376082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04E-4BA7-A8BC-011168DF1459}"/>
            </c:ext>
          </c:extLst>
        </c:ser>
        <c:ser>
          <c:idx val="5"/>
          <c:order val="5"/>
          <c:tx>
            <c:strRef>
              <c:f>'[통합 문서1]Sheet8'!$F$1</c:f>
              <c:strCache>
                <c:ptCount val="1"/>
                <c:pt idx="0">
                  <c:v>평균 : CO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[2]Sheet8!$F$2:$F$54</c:f>
              <c:numCache>
                <c:formatCode>0.000</c:formatCode>
                <c:ptCount val="53"/>
                <c:pt idx="0">
                  <c:v>81.419270833333343</c:v>
                </c:pt>
                <c:pt idx="1">
                  <c:v>42.764136904761898</c:v>
                </c:pt>
                <c:pt idx="2">
                  <c:v>56.793154761904788</c:v>
                </c:pt>
                <c:pt idx="3">
                  <c:v>35.66220238095238</c:v>
                </c:pt>
                <c:pt idx="4">
                  <c:v>66.179315476190467</c:v>
                </c:pt>
                <c:pt idx="5">
                  <c:v>48.076636904761905</c:v>
                </c:pt>
                <c:pt idx="6">
                  <c:v>57.477678571428555</c:v>
                </c:pt>
                <c:pt idx="7">
                  <c:v>46.361607142857153</c:v>
                </c:pt>
                <c:pt idx="8">
                  <c:v>47.235863095238081</c:v>
                </c:pt>
                <c:pt idx="9">
                  <c:v>49.561011904761912</c:v>
                </c:pt>
                <c:pt idx="10">
                  <c:v>44.501488095238109</c:v>
                </c:pt>
                <c:pt idx="11">
                  <c:v>66.953125000000028</c:v>
                </c:pt>
                <c:pt idx="12">
                  <c:v>34.635416666666679</c:v>
                </c:pt>
                <c:pt idx="13">
                  <c:v>45.647321428571438</c:v>
                </c:pt>
                <c:pt idx="14">
                  <c:v>41.830357142857146</c:v>
                </c:pt>
                <c:pt idx="15">
                  <c:v>33.76116071428573</c:v>
                </c:pt>
                <c:pt idx="16">
                  <c:v>40.085565476190482</c:v>
                </c:pt>
                <c:pt idx="17">
                  <c:v>35.680803571428577</c:v>
                </c:pt>
                <c:pt idx="18">
                  <c:v>29.791666666666671</c:v>
                </c:pt>
                <c:pt idx="19">
                  <c:v>31.104910714285722</c:v>
                </c:pt>
                <c:pt idx="20">
                  <c:v>35.483630952380949</c:v>
                </c:pt>
                <c:pt idx="21">
                  <c:v>40.037202380952394</c:v>
                </c:pt>
                <c:pt idx="22">
                  <c:v>32.697172619047613</c:v>
                </c:pt>
                <c:pt idx="23">
                  <c:v>33.396577380952372</c:v>
                </c:pt>
                <c:pt idx="24">
                  <c:v>33.523065476190474</c:v>
                </c:pt>
                <c:pt idx="25">
                  <c:v>29.434523809523803</c:v>
                </c:pt>
                <c:pt idx="26">
                  <c:v>29.174107142857146</c:v>
                </c:pt>
                <c:pt idx="27">
                  <c:v>28.552827380952383</c:v>
                </c:pt>
                <c:pt idx="28">
                  <c:v>27.764136904761905</c:v>
                </c:pt>
                <c:pt idx="29">
                  <c:v>32.585565476190482</c:v>
                </c:pt>
                <c:pt idx="30">
                  <c:v>64.084821428571431</c:v>
                </c:pt>
                <c:pt idx="31">
                  <c:v>36.261160714285715</c:v>
                </c:pt>
                <c:pt idx="32">
                  <c:v>31.357886904761905</c:v>
                </c:pt>
                <c:pt idx="33">
                  <c:v>33.284970238095248</c:v>
                </c:pt>
                <c:pt idx="34">
                  <c:v>28.954613095238102</c:v>
                </c:pt>
                <c:pt idx="35">
                  <c:v>34.691220238095248</c:v>
                </c:pt>
                <c:pt idx="36">
                  <c:v>33.77604166666665</c:v>
                </c:pt>
                <c:pt idx="37">
                  <c:v>26.037946428571434</c:v>
                </c:pt>
                <c:pt idx="38">
                  <c:v>36.168154761904766</c:v>
                </c:pt>
                <c:pt idx="39">
                  <c:v>44.735863095238102</c:v>
                </c:pt>
                <c:pt idx="40">
                  <c:v>31.030505952380956</c:v>
                </c:pt>
                <c:pt idx="41">
                  <c:v>38.277529761904766</c:v>
                </c:pt>
                <c:pt idx="42">
                  <c:v>35.230654761904773</c:v>
                </c:pt>
                <c:pt idx="43">
                  <c:v>35.941220238095241</c:v>
                </c:pt>
                <c:pt idx="44">
                  <c:v>50.17485119047619</c:v>
                </c:pt>
                <c:pt idx="45">
                  <c:v>61.607142857142868</c:v>
                </c:pt>
                <c:pt idx="46">
                  <c:v>57.250744047619065</c:v>
                </c:pt>
                <c:pt idx="47">
                  <c:v>45.301339285714299</c:v>
                </c:pt>
                <c:pt idx="48">
                  <c:v>62.492559523809533</c:v>
                </c:pt>
                <c:pt idx="49">
                  <c:v>62.217261904761919</c:v>
                </c:pt>
                <c:pt idx="50">
                  <c:v>60.290178571428591</c:v>
                </c:pt>
                <c:pt idx="51">
                  <c:v>64.215029761904745</c:v>
                </c:pt>
                <c:pt idx="52">
                  <c:v>43.263888888888893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04E-4BA7-A8BC-011168DF14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27883215"/>
        <c:axId val="608215599"/>
      </c:lineChart>
      <c:catAx>
        <c:axId val="82788321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08215599"/>
        <c:crosses val="autoZero"/>
        <c:auto val="1"/>
        <c:lblAlgn val="ctr"/>
        <c:lblOffset val="100"/>
        <c:noMultiLvlLbl val="0"/>
      </c:catAx>
      <c:valAx>
        <c:axId val="608215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수치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278832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3777114874459416"/>
          <c:y val="2.01677309423544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- 2014'!$J$1</c:f>
              <c:strCache>
                <c:ptCount val="1"/>
                <c:pt idx="0">
                  <c:v>감기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- 2014'!$J$2:$J$54</c:f>
              <c:numCache>
                <c:formatCode>0.000</c:formatCode>
                <c:ptCount val="53"/>
                <c:pt idx="0">
                  <c:v>2191.625</c:v>
                </c:pt>
                <c:pt idx="1">
                  <c:v>2206.1964285714284</c:v>
                </c:pt>
                <c:pt idx="2">
                  <c:v>2244.1785714285716</c:v>
                </c:pt>
                <c:pt idx="3">
                  <c:v>2498.6071428571427</c:v>
                </c:pt>
                <c:pt idx="4">
                  <c:v>2180.0357142857142</c:v>
                </c:pt>
                <c:pt idx="5">
                  <c:v>3437.9107142857142</c:v>
                </c:pt>
                <c:pt idx="6">
                  <c:v>3513.9642857142858</c:v>
                </c:pt>
                <c:pt idx="7">
                  <c:v>3487.4642857142858</c:v>
                </c:pt>
                <c:pt idx="8">
                  <c:v>2714.0357142857142</c:v>
                </c:pt>
                <c:pt idx="9">
                  <c:v>2395.875</c:v>
                </c:pt>
                <c:pt idx="10">
                  <c:v>2305.9107142857142</c:v>
                </c:pt>
                <c:pt idx="11">
                  <c:v>2678.9285714285716</c:v>
                </c:pt>
                <c:pt idx="12">
                  <c:v>2751.375</c:v>
                </c:pt>
                <c:pt idx="13">
                  <c:v>2635.6964285714284</c:v>
                </c:pt>
                <c:pt idx="14">
                  <c:v>2723.4464285714284</c:v>
                </c:pt>
                <c:pt idx="15">
                  <c:v>2638.9821428571427</c:v>
                </c:pt>
                <c:pt idx="16">
                  <c:v>2689.5892857142858</c:v>
                </c:pt>
                <c:pt idx="17">
                  <c:v>2349.5357142857142</c:v>
                </c:pt>
                <c:pt idx="18">
                  <c:v>1977.0178571428571</c:v>
                </c:pt>
                <c:pt idx="19">
                  <c:v>2084.9107142857142</c:v>
                </c:pt>
                <c:pt idx="20">
                  <c:v>1926.2142857142858</c:v>
                </c:pt>
                <c:pt idx="21">
                  <c:v>1761.6785714285713</c:v>
                </c:pt>
                <c:pt idx="22">
                  <c:v>1519.2142857142858</c:v>
                </c:pt>
                <c:pt idx="23">
                  <c:v>1515.6607142857142</c:v>
                </c:pt>
                <c:pt idx="24">
                  <c:v>1530.2142857142858</c:v>
                </c:pt>
                <c:pt idx="25">
                  <c:v>1448.6964285714287</c:v>
                </c:pt>
                <c:pt idx="26">
                  <c:v>1399.3214285714287</c:v>
                </c:pt>
                <c:pt idx="27">
                  <c:v>1354.3928571428571</c:v>
                </c:pt>
                <c:pt idx="28">
                  <c:v>1375.6071428571429</c:v>
                </c:pt>
                <c:pt idx="29">
                  <c:v>1326.5892857142858</c:v>
                </c:pt>
                <c:pt idx="30">
                  <c:v>1325.8571428571429</c:v>
                </c:pt>
                <c:pt idx="31">
                  <c:v>1248.1785714285713</c:v>
                </c:pt>
                <c:pt idx="32">
                  <c:v>1165.0178571428571</c:v>
                </c:pt>
                <c:pt idx="33">
                  <c:v>1278.4285714285713</c:v>
                </c:pt>
                <c:pt idx="34">
                  <c:v>1461.5357142857142</c:v>
                </c:pt>
                <c:pt idx="35">
                  <c:v>1864.125</c:v>
                </c:pt>
                <c:pt idx="36">
                  <c:v>1488.6071428571429</c:v>
                </c:pt>
                <c:pt idx="37">
                  <c:v>1945.3928571428571</c:v>
                </c:pt>
                <c:pt idx="38">
                  <c:v>1952.875</c:v>
                </c:pt>
                <c:pt idx="39">
                  <c:v>1920.6071428571429</c:v>
                </c:pt>
                <c:pt idx="40">
                  <c:v>2182.7678571428573</c:v>
                </c:pt>
                <c:pt idx="41">
                  <c:v>2158.9285714285716</c:v>
                </c:pt>
                <c:pt idx="42">
                  <c:v>2213.9464285714284</c:v>
                </c:pt>
                <c:pt idx="43">
                  <c:v>2466.9285714285716</c:v>
                </c:pt>
                <c:pt idx="44">
                  <c:v>2694.9285714285716</c:v>
                </c:pt>
                <c:pt idx="45">
                  <c:v>2871.1428571428573</c:v>
                </c:pt>
                <c:pt idx="46">
                  <c:v>2984.5535714285716</c:v>
                </c:pt>
                <c:pt idx="47">
                  <c:v>2824.7678571428573</c:v>
                </c:pt>
                <c:pt idx="48">
                  <c:v>2726.1785714285716</c:v>
                </c:pt>
                <c:pt idx="49">
                  <c:v>2625.6964285714284</c:v>
                </c:pt>
                <c:pt idx="50">
                  <c:v>2491.8392857142858</c:v>
                </c:pt>
                <c:pt idx="51">
                  <c:v>2306.4107142857142</c:v>
                </c:pt>
                <c:pt idx="52">
                  <c:v>2442.46875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DFA-449E-B4E6-39517279FB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31824"/>
        <c:axId val="315569632"/>
      </c:lineChart>
      <c:catAx>
        <c:axId val="746331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5569632"/>
        <c:crosses val="autoZero"/>
        <c:auto val="1"/>
        <c:lblAlgn val="ctr"/>
        <c:lblOffset val="100"/>
        <c:noMultiLvlLbl val="0"/>
      </c:catAx>
      <c:valAx>
        <c:axId val="31556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3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- 2014'!$K$1</c:f>
              <c:strCache>
                <c:ptCount val="1"/>
                <c:pt idx="0">
                  <c:v>눈병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- 2014'!$K$2:$K$54</c:f>
              <c:numCache>
                <c:formatCode>0.000</c:formatCode>
                <c:ptCount val="53"/>
                <c:pt idx="0">
                  <c:v>233.8125</c:v>
                </c:pt>
                <c:pt idx="1">
                  <c:v>255.98214285714286</c:v>
                </c:pt>
                <c:pt idx="2">
                  <c:v>255.89285714285714</c:v>
                </c:pt>
                <c:pt idx="3">
                  <c:v>252.33928571428572</c:v>
                </c:pt>
                <c:pt idx="4">
                  <c:v>171.14285714285714</c:v>
                </c:pt>
                <c:pt idx="5">
                  <c:v>252.41071428571428</c:v>
                </c:pt>
                <c:pt idx="6">
                  <c:v>231.125</c:v>
                </c:pt>
                <c:pt idx="7">
                  <c:v>230.75</c:v>
                </c:pt>
                <c:pt idx="8">
                  <c:v>216.55357142857142</c:v>
                </c:pt>
                <c:pt idx="9">
                  <c:v>234.25</c:v>
                </c:pt>
                <c:pt idx="10">
                  <c:v>219.16071428571428</c:v>
                </c:pt>
                <c:pt idx="11">
                  <c:v>232.69642857142858</c:v>
                </c:pt>
                <c:pt idx="12">
                  <c:v>246.73214285714286</c:v>
                </c:pt>
                <c:pt idx="13">
                  <c:v>243.125</c:v>
                </c:pt>
                <c:pt idx="14">
                  <c:v>250.53571428571428</c:v>
                </c:pt>
                <c:pt idx="15">
                  <c:v>278.375</c:v>
                </c:pt>
                <c:pt idx="16">
                  <c:v>287.30357142857144</c:v>
                </c:pt>
                <c:pt idx="17">
                  <c:v>236.80357142857142</c:v>
                </c:pt>
                <c:pt idx="18">
                  <c:v>197.08928571428572</c:v>
                </c:pt>
                <c:pt idx="19">
                  <c:v>249.375</c:v>
                </c:pt>
                <c:pt idx="20">
                  <c:v>243.58928571428572</c:v>
                </c:pt>
                <c:pt idx="21">
                  <c:v>244.21428571428572</c:v>
                </c:pt>
                <c:pt idx="22">
                  <c:v>204.42857142857142</c:v>
                </c:pt>
                <c:pt idx="23">
                  <c:v>238.08928571428572</c:v>
                </c:pt>
                <c:pt idx="24">
                  <c:v>245.23214285714286</c:v>
                </c:pt>
                <c:pt idx="25">
                  <c:v>235.08928571428572</c:v>
                </c:pt>
                <c:pt idx="26">
                  <c:v>235.66071428571428</c:v>
                </c:pt>
                <c:pt idx="27">
                  <c:v>231.35714285714286</c:v>
                </c:pt>
                <c:pt idx="28">
                  <c:v>226.71428571428572</c:v>
                </c:pt>
                <c:pt idx="29">
                  <c:v>232.73214285714286</c:v>
                </c:pt>
                <c:pt idx="30">
                  <c:v>241.10714285714286</c:v>
                </c:pt>
                <c:pt idx="31">
                  <c:v>255.94642857142858</c:v>
                </c:pt>
                <c:pt idx="32">
                  <c:v>233.10714285714286</c:v>
                </c:pt>
                <c:pt idx="33">
                  <c:v>255.35714285714286</c:v>
                </c:pt>
                <c:pt idx="34">
                  <c:v>266.57142857142856</c:v>
                </c:pt>
                <c:pt idx="35">
                  <c:v>287.25</c:v>
                </c:pt>
                <c:pt idx="36">
                  <c:v>193.26785714285714</c:v>
                </c:pt>
                <c:pt idx="37">
                  <c:v>271.125</c:v>
                </c:pt>
                <c:pt idx="38">
                  <c:v>235.125</c:v>
                </c:pt>
                <c:pt idx="39">
                  <c:v>202.78571428571428</c:v>
                </c:pt>
                <c:pt idx="40">
                  <c:v>214.64285714285714</c:v>
                </c:pt>
                <c:pt idx="41">
                  <c:v>215.01785714285714</c:v>
                </c:pt>
                <c:pt idx="42">
                  <c:v>198.98214285714286</c:v>
                </c:pt>
                <c:pt idx="43">
                  <c:v>202.64285714285714</c:v>
                </c:pt>
                <c:pt idx="44">
                  <c:v>206.91071428571428</c:v>
                </c:pt>
                <c:pt idx="45">
                  <c:v>203.44642857142858</c:v>
                </c:pt>
                <c:pt idx="46">
                  <c:v>203.30357142857142</c:v>
                </c:pt>
                <c:pt idx="47">
                  <c:v>188.83928571428572</c:v>
                </c:pt>
                <c:pt idx="48">
                  <c:v>191.375</c:v>
                </c:pt>
                <c:pt idx="49">
                  <c:v>197.08928571428572</c:v>
                </c:pt>
                <c:pt idx="50">
                  <c:v>202.35714285714286</c:v>
                </c:pt>
                <c:pt idx="51">
                  <c:v>193.71428571428572</c:v>
                </c:pt>
                <c:pt idx="52">
                  <c:v>225.875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A0F-4C31-AA1A-72971E2DF8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63424"/>
        <c:axId val="320485504"/>
      </c:lineChart>
      <c:catAx>
        <c:axId val="746363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0485504"/>
        <c:crosses val="autoZero"/>
        <c:auto val="1"/>
        <c:lblAlgn val="ctr"/>
        <c:lblOffset val="100"/>
        <c:noMultiLvlLbl val="0"/>
      </c:catAx>
      <c:valAx>
        <c:axId val="32048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- 2014'!$L$1</c:f>
              <c:strCache>
                <c:ptCount val="1"/>
                <c:pt idx="0">
                  <c:v>천식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- 2014'!$L$2:$L$54</c:f>
              <c:numCache>
                <c:formatCode>0.000</c:formatCode>
                <c:ptCount val="53"/>
                <c:pt idx="0">
                  <c:v>222.71875</c:v>
                </c:pt>
                <c:pt idx="1">
                  <c:v>213.10714285714286</c:v>
                </c:pt>
                <c:pt idx="2">
                  <c:v>219.92857142857142</c:v>
                </c:pt>
                <c:pt idx="3">
                  <c:v>237.32142857142858</c:v>
                </c:pt>
                <c:pt idx="4">
                  <c:v>199.48214285714286</c:v>
                </c:pt>
                <c:pt idx="5">
                  <c:v>290.67857142857144</c:v>
                </c:pt>
                <c:pt idx="6">
                  <c:v>302.625</c:v>
                </c:pt>
                <c:pt idx="7">
                  <c:v>315.53571428571428</c:v>
                </c:pt>
                <c:pt idx="8">
                  <c:v>265.85714285714283</c:v>
                </c:pt>
                <c:pt idx="9">
                  <c:v>246.125</c:v>
                </c:pt>
                <c:pt idx="10">
                  <c:v>236.60714285714286</c:v>
                </c:pt>
                <c:pt idx="11">
                  <c:v>273.89285714285717</c:v>
                </c:pt>
                <c:pt idx="12">
                  <c:v>292.32142857142856</c:v>
                </c:pt>
                <c:pt idx="13">
                  <c:v>298.66071428571428</c:v>
                </c:pt>
                <c:pt idx="14">
                  <c:v>307.5</c:v>
                </c:pt>
                <c:pt idx="15">
                  <c:v>317.67857142857144</c:v>
                </c:pt>
                <c:pt idx="16">
                  <c:v>336</c:v>
                </c:pt>
                <c:pt idx="17">
                  <c:v>314.875</c:v>
                </c:pt>
                <c:pt idx="18">
                  <c:v>243.41071428571428</c:v>
                </c:pt>
                <c:pt idx="19">
                  <c:v>254.53571428571428</c:v>
                </c:pt>
                <c:pt idx="20">
                  <c:v>233.875</c:v>
                </c:pt>
                <c:pt idx="21">
                  <c:v>220.55357142857142</c:v>
                </c:pt>
                <c:pt idx="22">
                  <c:v>189.67857142857142</c:v>
                </c:pt>
                <c:pt idx="23">
                  <c:v>182.46428571428572</c:v>
                </c:pt>
                <c:pt idx="24">
                  <c:v>176.55357142857142</c:v>
                </c:pt>
                <c:pt idx="25">
                  <c:v>163.69642857142858</c:v>
                </c:pt>
                <c:pt idx="26">
                  <c:v>165.10714285714286</c:v>
                </c:pt>
                <c:pt idx="27">
                  <c:v>156.25</c:v>
                </c:pt>
                <c:pt idx="28">
                  <c:v>150.5</c:v>
                </c:pt>
                <c:pt idx="29">
                  <c:v>142.19642857142858</c:v>
                </c:pt>
                <c:pt idx="30">
                  <c:v>141.67857142857142</c:v>
                </c:pt>
                <c:pt idx="31">
                  <c:v>138.01785714285714</c:v>
                </c:pt>
                <c:pt idx="32">
                  <c:v>132.23214285714286</c:v>
                </c:pt>
                <c:pt idx="33">
                  <c:v>149.30357142857142</c:v>
                </c:pt>
                <c:pt idx="34">
                  <c:v>169.71428571428572</c:v>
                </c:pt>
                <c:pt idx="35">
                  <c:v>210.94642857142858</c:v>
                </c:pt>
                <c:pt idx="36">
                  <c:v>154.46428571428572</c:v>
                </c:pt>
                <c:pt idx="37">
                  <c:v>203.85714285714286</c:v>
                </c:pt>
                <c:pt idx="38">
                  <c:v>208.14285714285714</c:v>
                </c:pt>
                <c:pt idx="39">
                  <c:v>207.60714285714286</c:v>
                </c:pt>
                <c:pt idx="40">
                  <c:v>222.48214285714286</c:v>
                </c:pt>
                <c:pt idx="41">
                  <c:v>229.14285714285714</c:v>
                </c:pt>
                <c:pt idx="42">
                  <c:v>237.96428571428572</c:v>
                </c:pt>
                <c:pt idx="43">
                  <c:v>262.71428571428572</c:v>
                </c:pt>
                <c:pt idx="44">
                  <c:v>283.01785714285717</c:v>
                </c:pt>
                <c:pt idx="45">
                  <c:v>295.16071428571428</c:v>
                </c:pt>
                <c:pt idx="46">
                  <c:v>315.125</c:v>
                </c:pt>
                <c:pt idx="47">
                  <c:v>299.96428571428572</c:v>
                </c:pt>
                <c:pt idx="48">
                  <c:v>285.32142857142856</c:v>
                </c:pt>
                <c:pt idx="49">
                  <c:v>256.89285714285717</c:v>
                </c:pt>
                <c:pt idx="50">
                  <c:v>245.58928571428572</c:v>
                </c:pt>
                <c:pt idx="51">
                  <c:v>222.98214285714286</c:v>
                </c:pt>
                <c:pt idx="52">
                  <c:v>241.96875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027-4F39-92E8-9E2584181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90720"/>
        <c:axId val="751532672"/>
      </c:lineChart>
      <c:catAx>
        <c:axId val="808390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2672"/>
        <c:crosses val="autoZero"/>
        <c:auto val="1"/>
        <c:lblAlgn val="ctr"/>
        <c:lblOffset val="100"/>
        <c:noMultiLvlLbl val="0"/>
      </c:catAx>
      <c:valAx>
        <c:axId val="751532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9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- 2014'!$M$1</c:f>
              <c:strCache>
                <c:ptCount val="1"/>
                <c:pt idx="0">
                  <c:v>피부염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- 2014'!$M$2:$M$54</c:f>
              <c:numCache>
                <c:formatCode>0.000</c:formatCode>
                <c:ptCount val="53"/>
                <c:pt idx="0">
                  <c:v>277.75</c:v>
                </c:pt>
                <c:pt idx="1">
                  <c:v>288.53571428571428</c:v>
                </c:pt>
                <c:pt idx="2">
                  <c:v>294.35714285714283</c:v>
                </c:pt>
                <c:pt idx="3">
                  <c:v>304.5</c:v>
                </c:pt>
                <c:pt idx="4">
                  <c:v>208.53571428571428</c:v>
                </c:pt>
                <c:pt idx="5">
                  <c:v>328.51785714285717</c:v>
                </c:pt>
                <c:pt idx="6">
                  <c:v>282.53571428571428</c:v>
                </c:pt>
                <c:pt idx="7">
                  <c:v>288.23214285714283</c:v>
                </c:pt>
                <c:pt idx="8">
                  <c:v>277.07142857142856</c:v>
                </c:pt>
                <c:pt idx="9">
                  <c:v>304.94642857142856</c:v>
                </c:pt>
                <c:pt idx="10">
                  <c:v>293.80357142857144</c:v>
                </c:pt>
                <c:pt idx="11">
                  <c:v>305.64285714285717</c:v>
                </c:pt>
                <c:pt idx="12">
                  <c:v>319.98214285714283</c:v>
                </c:pt>
                <c:pt idx="13">
                  <c:v>320.08928571428572</c:v>
                </c:pt>
                <c:pt idx="14">
                  <c:v>357.60714285714283</c:v>
                </c:pt>
                <c:pt idx="15">
                  <c:v>338.10714285714283</c:v>
                </c:pt>
                <c:pt idx="16">
                  <c:v>373.10714285714283</c:v>
                </c:pt>
                <c:pt idx="17">
                  <c:v>355.375</c:v>
                </c:pt>
                <c:pt idx="18">
                  <c:v>319.05357142857144</c:v>
                </c:pt>
                <c:pt idx="19">
                  <c:v>384.48214285714283</c:v>
                </c:pt>
                <c:pt idx="20">
                  <c:v>393.125</c:v>
                </c:pt>
                <c:pt idx="21">
                  <c:v>398.82142857142856</c:v>
                </c:pt>
                <c:pt idx="22">
                  <c:v>349.60714285714283</c:v>
                </c:pt>
                <c:pt idx="23">
                  <c:v>368.66071428571428</c:v>
                </c:pt>
                <c:pt idx="24">
                  <c:v>369.92857142857144</c:v>
                </c:pt>
                <c:pt idx="25">
                  <c:v>360.60714285714283</c:v>
                </c:pt>
                <c:pt idx="26">
                  <c:v>382</c:v>
                </c:pt>
                <c:pt idx="27">
                  <c:v>373.46428571428572</c:v>
                </c:pt>
                <c:pt idx="28">
                  <c:v>375.83928571428572</c:v>
                </c:pt>
                <c:pt idx="29">
                  <c:v>403.57142857142856</c:v>
                </c:pt>
                <c:pt idx="30">
                  <c:v>400.55357142857144</c:v>
                </c:pt>
                <c:pt idx="31">
                  <c:v>384</c:v>
                </c:pt>
                <c:pt idx="32">
                  <c:v>308.67857142857144</c:v>
                </c:pt>
                <c:pt idx="33">
                  <c:v>364.48214285714283</c:v>
                </c:pt>
                <c:pt idx="34">
                  <c:v>367.48214285714283</c:v>
                </c:pt>
                <c:pt idx="35">
                  <c:v>400.35714285714283</c:v>
                </c:pt>
                <c:pt idx="36">
                  <c:v>294.58928571428572</c:v>
                </c:pt>
                <c:pt idx="37">
                  <c:v>371.39285714285717</c:v>
                </c:pt>
                <c:pt idx="38">
                  <c:v>351.14285714285717</c:v>
                </c:pt>
                <c:pt idx="39">
                  <c:v>304.64285714285717</c:v>
                </c:pt>
                <c:pt idx="40">
                  <c:v>333.875</c:v>
                </c:pt>
                <c:pt idx="41">
                  <c:v>318.03571428571428</c:v>
                </c:pt>
                <c:pt idx="42">
                  <c:v>305.14285714285717</c:v>
                </c:pt>
                <c:pt idx="43">
                  <c:v>300.48214285714283</c:v>
                </c:pt>
                <c:pt idx="44">
                  <c:v>289.42857142857144</c:v>
                </c:pt>
                <c:pt idx="45">
                  <c:v>289.875</c:v>
                </c:pt>
                <c:pt idx="46">
                  <c:v>309.25</c:v>
                </c:pt>
                <c:pt idx="47">
                  <c:v>280.375</c:v>
                </c:pt>
                <c:pt idx="48">
                  <c:v>266.14285714285717</c:v>
                </c:pt>
                <c:pt idx="49">
                  <c:v>283.16071428571428</c:v>
                </c:pt>
                <c:pt idx="50">
                  <c:v>279.17857142857144</c:v>
                </c:pt>
                <c:pt idx="51">
                  <c:v>265.23214285714283</c:v>
                </c:pt>
                <c:pt idx="52">
                  <c:v>288.21875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D32-41D8-8947-1D8A43E81B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01520"/>
        <c:axId val="751535584"/>
      </c:lineChart>
      <c:catAx>
        <c:axId val="80830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5584"/>
        <c:crosses val="autoZero"/>
        <c:auto val="1"/>
        <c:lblAlgn val="ctr"/>
        <c:lblOffset val="100"/>
        <c:noMultiLvlLbl val="0"/>
      </c:catAx>
      <c:valAx>
        <c:axId val="75153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0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- 2014'!$J$1</c:f>
              <c:strCache>
                <c:ptCount val="1"/>
                <c:pt idx="0">
                  <c:v>감기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- 2014'!$J$2:$J$54</c:f>
              <c:numCache>
                <c:formatCode>0.000</c:formatCode>
                <c:ptCount val="53"/>
                <c:pt idx="0">
                  <c:v>2191.625</c:v>
                </c:pt>
                <c:pt idx="1">
                  <c:v>2206.1964285714284</c:v>
                </c:pt>
                <c:pt idx="2">
                  <c:v>2244.1785714285716</c:v>
                </c:pt>
                <c:pt idx="3">
                  <c:v>2498.6071428571427</c:v>
                </c:pt>
                <c:pt idx="4">
                  <c:v>2180.0357142857142</c:v>
                </c:pt>
                <c:pt idx="5">
                  <c:v>3437.9107142857142</c:v>
                </c:pt>
                <c:pt idx="6">
                  <c:v>3513.9642857142858</c:v>
                </c:pt>
                <c:pt idx="7">
                  <c:v>3487.4642857142858</c:v>
                </c:pt>
                <c:pt idx="8">
                  <c:v>2714.0357142857142</c:v>
                </c:pt>
                <c:pt idx="9">
                  <c:v>2395.875</c:v>
                </c:pt>
                <c:pt idx="10">
                  <c:v>2305.9107142857142</c:v>
                </c:pt>
                <c:pt idx="11">
                  <c:v>2678.9285714285716</c:v>
                </c:pt>
                <c:pt idx="12">
                  <c:v>2751.375</c:v>
                </c:pt>
                <c:pt idx="13">
                  <c:v>2635.6964285714284</c:v>
                </c:pt>
                <c:pt idx="14">
                  <c:v>2723.4464285714284</c:v>
                </c:pt>
                <c:pt idx="15">
                  <c:v>2638.9821428571427</c:v>
                </c:pt>
                <c:pt idx="16">
                  <c:v>2689.5892857142858</c:v>
                </c:pt>
                <c:pt idx="17">
                  <c:v>2349.5357142857142</c:v>
                </c:pt>
                <c:pt idx="18">
                  <c:v>1977.0178571428571</c:v>
                </c:pt>
                <c:pt idx="19">
                  <c:v>2084.9107142857142</c:v>
                </c:pt>
                <c:pt idx="20">
                  <c:v>1926.2142857142858</c:v>
                </c:pt>
                <c:pt idx="21">
                  <c:v>1761.6785714285713</c:v>
                </c:pt>
                <c:pt idx="22">
                  <c:v>1519.2142857142858</c:v>
                </c:pt>
                <c:pt idx="23">
                  <c:v>1515.6607142857142</c:v>
                </c:pt>
                <c:pt idx="24">
                  <c:v>1530.2142857142858</c:v>
                </c:pt>
                <c:pt idx="25">
                  <c:v>1448.6964285714287</c:v>
                </c:pt>
                <c:pt idx="26">
                  <c:v>1399.3214285714287</c:v>
                </c:pt>
                <c:pt idx="27">
                  <c:v>1354.3928571428571</c:v>
                </c:pt>
                <c:pt idx="28">
                  <c:v>1375.6071428571429</c:v>
                </c:pt>
                <c:pt idx="29">
                  <c:v>1326.5892857142858</c:v>
                </c:pt>
                <c:pt idx="30">
                  <c:v>1325.8571428571429</c:v>
                </c:pt>
                <c:pt idx="31">
                  <c:v>1248.1785714285713</c:v>
                </c:pt>
                <c:pt idx="32">
                  <c:v>1165.0178571428571</c:v>
                </c:pt>
                <c:pt idx="33">
                  <c:v>1278.4285714285713</c:v>
                </c:pt>
                <c:pt idx="34">
                  <c:v>1461.5357142857142</c:v>
                </c:pt>
                <c:pt idx="35">
                  <c:v>1864.125</c:v>
                </c:pt>
                <c:pt idx="36">
                  <c:v>1488.6071428571429</c:v>
                </c:pt>
                <c:pt idx="37">
                  <c:v>1945.3928571428571</c:v>
                </c:pt>
                <c:pt idx="38">
                  <c:v>1952.875</c:v>
                </c:pt>
                <c:pt idx="39">
                  <c:v>1920.6071428571429</c:v>
                </c:pt>
                <c:pt idx="40">
                  <c:v>2182.7678571428573</c:v>
                </c:pt>
                <c:pt idx="41">
                  <c:v>2158.9285714285716</c:v>
                </c:pt>
                <c:pt idx="42">
                  <c:v>2213.9464285714284</c:v>
                </c:pt>
                <c:pt idx="43">
                  <c:v>2466.9285714285716</c:v>
                </c:pt>
                <c:pt idx="44">
                  <c:v>2694.9285714285716</c:v>
                </c:pt>
                <c:pt idx="45">
                  <c:v>2871.1428571428573</c:v>
                </c:pt>
                <c:pt idx="46">
                  <c:v>2984.5535714285716</c:v>
                </c:pt>
                <c:pt idx="47">
                  <c:v>2824.7678571428573</c:v>
                </c:pt>
                <c:pt idx="48">
                  <c:v>2726.1785714285716</c:v>
                </c:pt>
                <c:pt idx="49">
                  <c:v>2625.6964285714284</c:v>
                </c:pt>
                <c:pt idx="50">
                  <c:v>2491.8392857142858</c:v>
                </c:pt>
                <c:pt idx="51">
                  <c:v>2306.4107142857142</c:v>
                </c:pt>
                <c:pt idx="52">
                  <c:v>2442.46875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DDF-4EA2-80E8-9768AE0B65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31824"/>
        <c:axId val="315569632"/>
      </c:lineChart>
      <c:catAx>
        <c:axId val="746331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5569632"/>
        <c:crosses val="autoZero"/>
        <c:auto val="1"/>
        <c:lblAlgn val="ctr"/>
        <c:lblOffset val="100"/>
        <c:noMultiLvlLbl val="0"/>
      </c:catAx>
      <c:valAx>
        <c:axId val="31556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3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- 2014'!$K$1</c:f>
              <c:strCache>
                <c:ptCount val="1"/>
                <c:pt idx="0">
                  <c:v>눈병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- 2014'!$K$2:$K$54</c:f>
              <c:numCache>
                <c:formatCode>0.000</c:formatCode>
                <c:ptCount val="53"/>
                <c:pt idx="0">
                  <c:v>233.8125</c:v>
                </c:pt>
                <c:pt idx="1">
                  <c:v>255.98214285714286</c:v>
                </c:pt>
                <c:pt idx="2">
                  <c:v>255.89285714285714</c:v>
                </c:pt>
                <c:pt idx="3">
                  <c:v>252.33928571428572</c:v>
                </c:pt>
                <c:pt idx="4">
                  <c:v>171.14285714285714</c:v>
                </c:pt>
                <c:pt idx="5">
                  <c:v>252.41071428571428</c:v>
                </c:pt>
                <c:pt idx="6">
                  <c:v>231.125</c:v>
                </c:pt>
                <c:pt idx="7">
                  <c:v>230.75</c:v>
                </c:pt>
                <c:pt idx="8">
                  <c:v>216.55357142857142</c:v>
                </c:pt>
                <c:pt idx="9">
                  <c:v>234.25</c:v>
                </c:pt>
                <c:pt idx="10">
                  <c:v>219.16071428571428</c:v>
                </c:pt>
                <c:pt idx="11">
                  <c:v>232.69642857142858</c:v>
                </c:pt>
                <c:pt idx="12">
                  <c:v>246.73214285714286</c:v>
                </c:pt>
                <c:pt idx="13">
                  <c:v>243.125</c:v>
                </c:pt>
                <c:pt idx="14">
                  <c:v>250.53571428571428</c:v>
                </c:pt>
                <c:pt idx="15">
                  <c:v>278.375</c:v>
                </c:pt>
                <c:pt idx="16">
                  <c:v>287.30357142857144</c:v>
                </c:pt>
                <c:pt idx="17">
                  <c:v>236.80357142857142</c:v>
                </c:pt>
                <c:pt idx="18">
                  <c:v>197.08928571428572</c:v>
                </c:pt>
                <c:pt idx="19">
                  <c:v>249.375</c:v>
                </c:pt>
                <c:pt idx="20">
                  <c:v>243.58928571428572</c:v>
                </c:pt>
                <c:pt idx="21">
                  <c:v>244.21428571428572</c:v>
                </c:pt>
                <c:pt idx="22">
                  <c:v>204.42857142857142</c:v>
                </c:pt>
                <c:pt idx="23">
                  <c:v>238.08928571428572</c:v>
                </c:pt>
                <c:pt idx="24">
                  <c:v>245.23214285714286</c:v>
                </c:pt>
                <c:pt idx="25">
                  <c:v>235.08928571428572</c:v>
                </c:pt>
                <c:pt idx="26">
                  <c:v>235.66071428571428</c:v>
                </c:pt>
                <c:pt idx="27">
                  <c:v>231.35714285714286</c:v>
                </c:pt>
                <c:pt idx="28">
                  <c:v>226.71428571428572</c:v>
                </c:pt>
                <c:pt idx="29">
                  <c:v>232.73214285714286</c:v>
                </c:pt>
                <c:pt idx="30">
                  <c:v>241.10714285714286</c:v>
                </c:pt>
                <c:pt idx="31">
                  <c:v>255.94642857142858</c:v>
                </c:pt>
                <c:pt idx="32">
                  <c:v>233.10714285714286</c:v>
                </c:pt>
                <c:pt idx="33">
                  <c:v>255.35714285714286</c:v>
                </c:pt>
                <c:pt idx="34">
                  <c:v>266.57142857142856</c:v>
                </c:pt>
                <c:pt idx="35">
                  <c:v>287.25</c:v>
                </c:pt>
                <c:pt idx="36">
                  <c:v>193.26785714285714</c:v>
                </c:pt>
                <c:pt idx="37">
                  <c:v>271.125</c:v>
                </c:pt>
                <c:pt idx="38">
                  <c:v>235.125</c:v>
                </c:pt>
                <c:pt idx="39">
                  <c:v>202.78571428571428</c:v>
                </c:pt>
                <c:pt idx="40">
                  <c:v>214.64285714285714</c:v>
                </c:pt>
                <c:pt idx="41">
                  <c:v>215.01785714285714</c:v>
                </c:pt>
                <c:pt idx="42">
                  <c:v>198.98214285714286</c:v>
                </c:pt>
                <c:pt idx="43">
                  <c:v>202.64285714285714</c:v>
                </c:pt>
                <c:pt idx="44">
                  <c:v>206.91071428571428</c:v>
                </c:pt>
                <c:pt idx="45">
                  <c:v>203.44642857142858</c:v>
                </c:pt>
                <c:pt idx="46">
                  <c:v>203.30357142857142</c:v>
                </c:pt>
                <c:pt idx="47">
                  <c:v>188.83928571428572</c:v>
                </c:pt>
                <c:pt idx="48">
                  <c:v>191.375</c:v>
                </c:pt>
                <c:pt idx="49">
                  <c:v>197.08928571428572</c:v>
                </c:pt>
                <c:pt idx="50">
                  <c:v>202.35714285714286</c:v>
                </c:pt>
                <c:pt idx="51">
                  <c:v>193.71428571428572</c:v>
                </c:pt>
                <c:pt idx="52">
                  <c:v>225.875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91-4E60-AAE8-BF1E871C5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363424"/>
        <c:axId val="320485504"/>
      </c:lineChart>
      <c:catAx>
        <c:axId val="7463634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0485504"/>
        <c:crosses val="autoZero"/>
        <c:auto val="1"/>
        <c:lblAlgn val="ctr"/>
        <c:lblOffset val="100"/>
        <c:noMultiLvlLbl val="0"/>
      </c:catAx>
      <c:valAx>
        <c:axId val="32048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463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- 2014'!$L$1</c:f>
              <c:strCache>
                <c:ptCount val="1"/>
                <c:pt idx="0">
                  <c:v>천식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- 2014'!$L$2:$L$54</c:f>
              <c:numCache>
                <c:formatCode>0.000</c:formatCode>
                <c:ptCount val="53"/>
                <c:pt idx="0">
                  <c:v>222.71875</c:v>
                </c:pt>
                <c:pt idx="1">
                  <c:v>213.10714285714286</c:v>
                </c:pt>
                <c:pt idx="2">
                  <c:v>219.92857142857142</c:v>
                </c:pt>
                <c:pt idx="3">
                  <c:v>237.32142857142858</c:v>
                </c:pt>
                <c:pt idx="4">
                  <c:v>199.48214285714286</c:v>
                </c:pt>
                <c:pt idx="5">
                  <c:v>290.67857142857144</c:v>
                </c:pt>
                <c:pt idx="6">
                  <c:v>302.625</c:v>
                </c:pt>
                <c:pt idx="7">
                  <c:v>315.53571428571428</c:v>
                </c:pt>
                <c:pt idx="8">
                  <c:v>265.85714285714283</c:v>
                </c:pt>
                <c:pt idx="9">
                  <c:v>246.125</c:v>
                </c:pt>
                <c:pt idx="10">
                  <c:v>236.60714285714286</c:v>
                </c:pt>
                <c:pt idx="11">
                  <c:v>273.89285714285717</c:v>
                </c:pt>
                <c:pt idx="12">
                  <c:v>292.32142857142856</c:v>
                </c:pt>
                <c:pt idx="13">
                  <c:v>298.66071428571428</c:v>
                </c:pt>
                <c:pt idx="14">
                  <c:v>307.5</c:v>
                </c:pt>
                <c:pt idx="15">
                  <c:v>317.67857142857144</c:v>
                </c:pt>
                <c:pt idx="16">
                  <c:v>336</c:v>
                </c:pt>
                <c:pt idx="17">
                  <c:v>314.875</c:v>
                </c:pt>
                <c:pt idx="18">
                  <c:v>243.41071428571428</c:v>
                </c:pt>
                <c:pt idx="19">
                  <c:v>254.53571428571428</c:v>
                </c:pt>
                <c:pt idx="20">
                  <c:v>233.875</c:v>
                </c:pt>
                <c:pt idx="21">
                  <c:v>220.55357142857142</c:v>
                </c:pt>
                <c:pt idx="22">
                  <c:v>189.67857142857142</c:v>
                </c:pt>
                <c:pt idx="23">
                  <c:v>182.46428571428572</c:v>
                </c:pt>
                <c:pt idx="24">
                  <c:v>176.55357142857142</c:v>
                </c:pt>
                <c:pt idx="25">
                  <c:v>163.69642857142858</c:v>
                </c:pt>
                <c:pt idx="26">
                  <c:v>165.10714285714286</c:v>
                </c:pt>
                <c:pt idx="27">
                  <c:v>156.25</c:v>
                </c:pt>
                <c:pt idx="28">
                  <c:v>150.5</c:v>
                </c:pt>
                <c:pt idx="29">
                  <c:v>142.19642857142858</c:v>
                </c:pt>
                <c:pt idx="30">
                  <c:v>141.67857142857142</c:v>
                </c:pt>
                <c:pt idx="31">
                  <c:v>138.01785714285714</c:v>
                </c:pt>
                <c:pt idx="32">
                  <c:v>132.23214285714286</c:v>
                </c:pt>
                <c:pt idx="33">
                  <c:v>149.30357142857142</c:v>
                </c:pt>
                <c:pt idx="34">
                  <c:v>169.71428571428572</c:v>
                </c:pt>
                <c:pt idx="35">
                  <c:v>210.94642857142858</c:v>
                </c:pt>
                <c:pt idx="36">
                  <c:v>154.46428571428572</c:v>
                </c:pt>
                <c:pt idx="37">
                  <c:v>203.85714285714286</c:v>
                </c:pt>
                <c:pt idx="38">
                  <c:v>208.14285714285714</c:v>
                </c:pt>
                <c:pt idx="39">
                  <c:v>207.60714285714286</c:v>
                </c:pt>
                <c:pt idx="40">
                  <c:v>222.48214285714286</c:v>
                </c:pt>
                <c:pt idx="41">
                  <c:v>229.14285714285714</c:v>
                </c:pt>
                <c:pt idx="42">
                  <c:v>237.96428571428572</c:v>
                </c:pt>
                <c:pt idx="43">
                  <c:v>262.71428571428572</c:v>
                </c:pt>
                <c:pt idx="44">
                  <c:v>283.01785714285717</c:v>
                </c:pt>
                <c:pt idx="45">
                  <c:v>295.16071428571428</c:v>
                </c:pt>
                <c:pt idx="46">
                  <c:v>315.125</c:v>
                </c:pt>
                <c:pt idx="47">
                  <c:v>299.96428571428572</c:v>
                </c:pt>
                <c:pt idx="48">
                  <c:v>285.32142857142856</c:v>
                </c:pt>
                <c:pt idx="49">
                  <c:v>256.89285714285717</c:v>
                </c:pt>
                <c:pt idx="50">
                  <c:v>245.58928571428572</c:v>
                </c:pt>
                <c:pt idx="51">
                  <c:v>222.98214285714286</c:v>
                </c:pt>
                <c:pt idx="52">
                  <c:v>241.96875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A37-4006-AB20-AC67035ECC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90720"/>
        <c:axId val="751532672"/>
      </c:lineChart>
      <c:catAx>
        <c:axId val="808390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2672"/>
        <c:crosses val="autoZero"/>
        <c:auto val="1"/>
        <c:lblAlgn val="ctr"/>
        <c:lblOffset val="100"/>
        <c:noMultiLvlLbl val="0"/>
      </c:catAx>
      <c:valAx>
        <c:axId val="751532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9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'Data Set - 2014'!$M$1</c:f>
              <c:strCache>
                <c:ptCount val="1"/>
                <c:pt idx="0">
                  <c:v>피부염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'Data Set - 2014'!$M$2:$M$54</c:f>
              <c:numCache>
                <c:formatCode>0.000</c:formatCode>
                <c:ptCount val="53"/>
                <c:pt idx="0">
                  <c:v>277.75</c:v>
                </c:pt>
                <c:pt idx="1">
                  <c:v>288.53571428571428</c:v>
                </c:pt>
                <c:pt idx="2">
                  <c:v>294.35714285714283</c:v>
                </c:pt>
                <c:pt idx="3">
                  <c:v>304.5</c:v>
                </c:pt>
                <c:pt idx="4">
                  <c:v>208.53571428571428</c:v>
                </c:pt>
                <c:pt idx="5">
                  <c:v>328.51785714285717</c:v>
                </c:pt>
                <c:pt idx="6">
                  <c:v>282.53571428571428</c:v>
                </c:pt>
                <c:pt idx="7">
                  <c:v>288.23214285714283</c:v>
                </c:pt>
                <c:pt idx="8">
                  <c:v>277.07142857142856</c:v>
                </c:pt>
                <c:pt idx="9">
                  <c:v>304.94642857142856</c:v>
                </c:pt>
                <c:pt idx="10">
                  <c:v>293.80357142857144</c:v>
                </c:pt>
                <c:pt idx="11">
                  <c:v>305.64285714285717</c:v>
                </c:pt>
                <c:pt idx="12">
                  <c:v>319.98214285714283</c:v>
                </c:pt>
                <c:pt idx="13">
                  <c:v>320.08928571428572</c:v>
                </c:pt>
                <c:pt idx="14">
                  <c:v>357.60714285714283</c:v>
                </c:pt>
                <c:pt idx="15">
                  <c:v>338.10714285714283</c:v>
                </c:pt>
                <c:pt idx="16">
                  <c:v>373.10714285714283</c:v>
                </c:pt>
                <c:pt idx="17">
                  <c:v>355.375</c:v>
                </c:pt>
                <c:pt idx="18">
                  <c:v>319.05357142857144</c:v>
                </c:pt>
                <c:pt idx="19">
                  <c:v>384.48214285714283</c:v>
                </c:pt>
                <c:pt idx="20">
                  <c:v>393.125</c:v>
                </c:pt>
                <c:pt idx="21">
                  <c:v>398.82142857142856</c:v>
                </c:pt>
                <c:pt idx="22">
                  <c:v>349.60714285714283</c:v>
                </c:pt>
                <c:pt idx="23">
                  <c:v>368.66071428571428</c:v>
                </c:pt>
                <c:pt idx="24">
                  <c:v>369.92857142857144</c:v>
                </c:pt>
                <c:pt idx="25">
                  <c:v>360.60714285714283</c:v>
                </c:pt>
                <c:pt idx="26">
                  <c:v>382</c:v>
                </c:pt>
                <c:pt idx="27">
                  <c:v>373.46428571428572</c:v>
                </c:pt>
                <c:pt idx="28">
                  <c:v>375.83928571428572</c:v>
                </c:pt>
                <c:pt idx="29">
                  <c:v>403.57142857142856</c:v>
                </c:pt>
                <c:pt idx="30">
                  <c:v>400.55357142857144</c:v>
                </c:pt>
                <c:pt idx="31">
                  <c:v>384</c:v>
                </c:pt>
                <c:pt idx="32">
                  <c:v>308.67857142857144</c:v>
                </c:pt>
                <c:pt idx="33">
                  <c:v>364.48214285714283</c:v>
                </c:pt>
                <c:pt idx="34">
                  <c:v>367.48214285714283</c:v>
                </c:pt>
                <c:pt idx="35">
                  <c:v>400.35714285714283</c:v>
                </c:pt>
                <c:pt idx="36">
                  <c:v>294.58928571428572</c:v>
                </c:pt>
                <c:pt idx="37">
                  <c:v>371.39285714285717</c:v>
                </c:pt>
                <c:pt idx="38">
                  <c:v>351.14285714285717</c:v>
                </c:pt>
                <c:pt idx="39">
                  <c:v>304.64285714285717</c:v>
                </c:pt>
                <c:pt idx="40">
                  <c:v>333.875</c:v>
                </c:pt>
                <c:pt idx="41">
                  <c:v>318.03571428571428</c:v>
                </c:pt>
                <c:pt idx="42">
                  <c:v>305.14285714285717</c:v>
                </c:pt>
                <c:pt idx="43">
                  <c:v>300.48214285714283</c:v>
                </c:pt>
                <c:pt idx="44">
                  <c:v>289.42857142857144</c:v>
                </c:pt>
                <c:pt idx="45">
                  <c:v>289.875</c:v>
                </c:pt>
                <c:pt idx="46">
                  <c:v>309.25</c:v>
                </c:pt>
                <c:pt idx="47">
                  <c:v>280.375</c:v>
                </c:pt>
                <c:pt idx="48">
                  <c:v>266.14285714285717</c:v>
                </c:pt>
                <c:pt idx="49">
                  <c:v>283.16071428571428</c:v>
                </c:pt>
                <c:pt idx="50">
                  <c:v>279.17857142857144</c:v>
                </c:pt>
                <c:pt idx="51">
                  <c:v>265.23214285714283</c:v>
                </c:pt>
                <c:pt idx="52">
                  <c:v>288.21875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A68-45BF-922F-6762A62202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01520"/>
        <c:axId val="751535584"/>
      </c:lineChart>
      <c:catAx>
        <c:axId val="80830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주차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1535584"/>
        <c:crosses val="autoZero"/>
        <c:auto val="1"/>
        <c:lblAlgn val="ctr"/>
        <c:lblOffset val="100"/>
        <c:noMultiLvlLbl val="0"/>
      </c:catAx>
      <c:valAx>
        <c:axId val="75153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발병 건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830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79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782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471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680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20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88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645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04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24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291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9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22AE1-E47D-4C01-AE9C-6BCEB3B59BC9}" type="datetimeFigureOut">
              <a:rPr lang="ko-KR" altLang="en-US" smtClean="0"/>
              <a:t>2019-06-06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2FF8F-8EAF-400D-AF7E-BD6B544B35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876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7" Type="http://schemas.openxmlformats.org/officeDocument/2006/relationships/chart" Target="../charts/chart15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14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516AD46-BD40-40FF-B2A4-60FADABD05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9E1B974-5905-4954-B056-0867D3F481DB}"/>
              </a:ext>
            </a:extLst>
          </p:cNvPr>
          <p:cNvGrpSpPr/>
          <p:nvPr/>
        </p:nvGrpSpPr>
        <p:grpSpPr>
          <a:xfrm>
            <a:off x="3975588" y="1305657"/>
            <a:ext cx="4240823" cy="4246685"/>
            <a:chOff x="4183675" y="1174562"/>
            <a:chExt cx="4240823" cy="4246685"/>
          </a:xfrm>
        </p:grpSpPr>
        <p:sp>
          <p:nvSpPr>
            <p:cNvPr id="3" name="Oval 41">
              <a:extLst>
                <a:ext uri="{FF2B5EF4-FFF2-40B4-BE49-F238E27FC236}">
                  <a16:creationId xmlns:a16="http://schemas.microsoft.com/office/drawing/2014/main" id="{D2C5499B-AB06-4D9D-AC78-8569A4FBF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3675" y="1174562"/>
              <a:ext cx="4240823" cy="424668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5" name="Freeform 42">
              <a:extLst>
                <a:ext uri="{FF2B5EF4-FFF2-40B4-BE49-F238E27FC236}">
                  <a16:creationId xmlns:a16="http://schemas.microsoft.com/office/drawing/2014/main" id="{1F7D2590-C2BB-4237-ABBC-C4619C6127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27281" y="1318170"/>
              <a:ext cx="3955074" cy="3959469"/>
            </a:xfrm>
            <a:custGeom>
              <a:avLst/>
              <a:gdLst>
                <a:gd name="T0" fmla="*/ 831 w 1662"/>
                <a:gd name="T1" fmla="*/ 1662 h 1662"/>
                <a:gd name="T2" fmla="*/ 0 w 1662"/>
                <a:gd name="T3" fmla="*/ 831 h 1662"/>
                <a:gd name="T4" fmla="*/ 831 w 1662"/>
                <a:gd name="T5" fmla="*/ 0 h 1662"/>
                <a:gd name="T6" fmla="*/ 1662 w 1662"/>
                <a:gd name="T7" fmla="*/ 831 h 1662"/>
                <a:gd name="T8" fmla="*/ 831 w 1662"/>
                <a:gd name="T9" fmla="*/ 1662 h 1662"/>
                <a:gd name="T10" fmla="*/ 831 w 1662"/>
                <a:gd name="T11" fmla="*/ 12 h 1662"/>
                <a:gd name="T12" fmla="*/ 12 w 1662"/>
                <a:gd name="T13" fmla="*/ 831 h 1662"/>
                <a:gd name="T14" fmla="*/ 831 w 1662"/>
                <a:gd name="T15" fmla="*/ 1650 h 1662"/>
                <a:gd name="T16" fmla="*/ 1650 w 1662"/>
                <a:gd name="T17" fmla="*/ 831 h 1662"/>
                <a:gd name="T18" fmla="*/ 831 w 1662"/>
                <a:gd name="T19" fmla="*/ 12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2" h="1662">
                  <a:moveTo>
                    <a:pt x="831" y="1662"/>
                  </a:moveTo>
                  <a:cubicBezTo>
                    <a:pt x="373" y="1662"/>
                    <a:pt x="0" y="1289"/>
                    <a:pt x="0" y="831"/>
                  </a:cubicBezTo>
                  <a:cubicBezTo>
                    <a:pt x="0" y="373"/>
                    <a:pt x="373" y="0"/>
                    <a:pt x="831" y="0"/>
                  </a:cubicBezTo>
                  <a:cubicBezTo>
                    <a:pt x="1289" y="0"/>
                    <a:pt x="1662" y="373"/>
                    <a:pt x="1662" y="831"/>
                  </a:cubicBezTo>
                  <a:cubicBezTo>
                    <a:pt x="1662" y="1289"/>
                    <a:pt x="1289" y="1662"/>
                    <a:pt x="831" y="1662"/>
                  </a:cubicBezTo>
                  <a:close/>
                  <a:moveTo>
                    <a:pt x="831" y="12"/>
                  </a:moveTo>
                  <a:cubicBezTo>
                    <a:pt x="380" y="12"/>
                    <a:pt x="12" y="380"/>
                    <a:pt x="12" y="831"/>
                  </a:cubicBezTo>
                  <a:cubicBezTo>
                    <a:pt x="12" y="1282"/>
                    <a:pt x="380" y="1650"/>
                    <a:pt x="831" y="1650"/>
                  </a:cubicBezTo>
                  <a:cubicBezTo>
                    <a:pt x="1282" y="1650"/>
                    <a:pt x="1650" y="1282"/>
                    <a:pt x="1650" y="831"/>
                  </a:cubicBezTo>
                  <a:cubicBezTo>
                    <a:pt x="1650" y="380"/>
                    <a:pt x="1282" y="12"/>
                    <a:pt x="831" y="1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6" name="Freeform 81">
              <a:extLst>
                <a:ext uri="{FF2B5EF4-FFF2-40B4-BE49-F238E27FC236}">
                  <a16:creationId xmlns:a16="http://schemas.microsoft.com/office/drawing/2014/main" id="{BB64F1B0-0FD2-46CB-8A68-0CE37A5A3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1863" y="4785269"/>
              <a:ext cx="186104" cy="266700"/>
            </a:xfrm>
            <a:custGeom>
              <a:avLst/>
              <a:gdLst>
                <a:gd name="T0" fmla="*/ 93 w 127"/>
                <a:gd name="T1" fmla="*/ 164 h 182"/>
                <a:gd name="T2" fmla="*/ 20 w 127"/>
                <a:gd name="T3" fmla="*/ 91 h 182"/>
                <a:gd name="T4" fmla="*/ 93 w 127"/>
                <a:gd name="T5" fmla="*/ 18 h 182"/>
                <a:gd name="T6" fmla="*/ 117 w 127"/>
                <a:gd name="T7" fmla="*/ 44 h 182"/>
                <a:gd name="T8" fmla="*/ 127 w 127"/>
                <a:gd name="T9" fmla="*/ 34 h 182"/>
                <a:gd name="T10" fmla="*/ 93 w 127"/>
                <a:gd name="T11" fmla="*/ 0 h 182"/>
                <a:gd name="T12" fmla="*/ 0 w 127"/>
                <a:gd name="T13" fmla="*/ 91 h 182"/>
                <a:gd name="T14" fmla="*/ 93 w 127"/>
                <a:gd name="T15" fmla="*/ 182 h 182"/>
                <a:gd name="T16" fmla="*/ 127 w 127"/>
                <a:gd name="T17" fmla="*/ 148 h 182"/>
                <a:gd name="T18" fmla="*/ 117 w 127"/>
                <a:gd name="T19" fmla="*/ 138 h 182"/>
                <a:gd name="T20" fmla="*/ 93 w 127"/>
                <a:gd name="T21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7" h="182">
                  <a:moveTo>
                    <a:pt x="93" y="164"/>
                  </a:moveTo>
                  <a:lnTo>
                    <a:pt x="20" y="91"/>
                  </a:lnTo>
                  <a:lnTo>
                    <a:pt x="93" y="18"/>
                  </a:lnTo>
                  <a:lnTo>
                    <a:pt x="117" y="44"/>
                  </a:lnTo>
                  <a:lnTo>
                    <a:pt x="127" y="34"/>
                  </a:lnTo>
                  <a:lnTo>
                    <a:pt x="93" y="0"/>
                  </a:lnTo>
                  <a:lnTo>
                    <a:pt x="0" y="91"/>
                  </a:lnTo>
                  <a:lnTo>
                    <a:pt x="93" y="182"/>
                  </a:lnTo>
                  <a:lnTo>
                    <a:pt x="127" y="148"/>
                  </a:lnTo>
                  <a:lnTo>
                    <a:pt x="117" y="138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7" name="Freeform 82">
              <a:extLst>
                <a:ext uri="{FF2B5EF4-FFF2-40B4-BE49-F238E27FC236}">
                  <a16:creationId xmlns:a16="http://schemas.microsoft.com/office/drawing/2014/main" id="{8CA555C3-18E2-433E-9DBE-B59FB763F7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19094" y="4785269"/>
              <a:ext cx="268166" cy="266700"/>
            </a:xfrm>
            <a:custGeom>
              <a:avLst/>
              <a:gdLst>
                <a:gd name="T0" fmla="*/ 91 w 183"/>
                <a:gd name="T1" fmla="*/ 0 h 182"/>
                <a:gd name="T2" fmla="*/ 0 w 183"/>
                <a:gd name="T3" fmla="*/ 91 h 182"/>
                <a:gd name="T4" fmla="*/ 91 w 183"/>
                <a:gd name="T5" fmla="*/ 182 h 182"/>
                <a:gd name="T6" fmla="*/ 183 w 183"/>
                <a:gd name="T7" fmla="*/ 91 h 182"/>
                <a:gd name="T8" fmla="*/ 91 w 183"/>
                <a:gd name="T9" fmla="*/ 0 h 182"/>
                <a:gd name="T10" fmla="*/ 18 w 183"/>
                <a:gd name="T11" fmla="*/ 91 h 182"/>
                <a:gd name="T12" fmla="*/ 91 w 183"/>
                <a:gd name="T13" fmla="*/ 18 h 182"/>
                <a:gd name="T14" fmla="*/ 164 w 183"/>
                <a:gd name="T15" fmla="*/ 91 h 182"/>
                <a:gd name="T16" fmla="*/ 91 w 183"/>
                <a:gd name="T17" fmla="*/ 164 h 182"/>
                <a:gd name="T18" fmla="*/ 18 w 183"/>
                <a:gd name="T19" fmla="*/ 9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3" h="182">
                  <a:moveTo>
                    <a:pt x="91" y="0"/>
                  </a:moveTo>
                  <a:lnTo>
                    <a:pt x="0" y="91"/>
                  </a:lnTo>
                  <a:lnTo>
                    <a:pt x="91" y="182"/>
                  </a:lnTo>
                  <a:lnTo>
                    <a:pt x="183" y="91"/>
                  </a:lnTo>
                  <a:lnTo>
                    <a:pt x="91" y="0"/>
                  </a:lnTo>
                  <a:close/>
                  <a:moveTo>
                    <a:pt x="18" y="91"/>
                  </a:moveTo>
                  <a:lnTo>
                    <a:pt x="91" y="18"/>
                  </a:lnTo>
                  <a:lnTo>
                    <a:pt x="164" y="91"/>
                  </a:lnTo>
                  <a:lnTo>
                    <a:pt x="91" y="164"/>
                  </a:lnTo>
                  <a:lnTo>
                    <a:pt x="18" y="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8" name="Freeform 83">
              <a:extLst>
                <a:ext uri="{FF2B5EF4-FFF2-40B4-BE49-F238E27FC236}">
                  <a16:creationId xmlns:a16="http://schemas.microsoft.com/office/drawing/2014/main" id="{4D1D7A5B-58FC-4AAD-9310-C351E643A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1671" y="1543838"/>
              <a:ext cx="184638" cy="266700"/>
            </a:xfrm>
            <a:custGeom>
              <a:avLst/>
              <a:gdLst>
                <a:gd name="T0" fmla="*/ 34 w 126"/>
                <a:gd name="T1" fmla="*/ 164 h 182"/>
                <a:gd name="T2" fmla="*/ 107 w 126"/>
                <a:gd name="T3" fmla="*/ 91 h 182"/>
                <a:gd name="T4" fmla="*/ 34 w 126"/>
                <a:gd name="T5" fmla="*/ 18 h 182"/>
                <a:gd name="T6" fmla="*/ 9 w 126"/>
                <a:gd name="T7" fmla="*/ 44 h 182"/>
                <a:gd name="T8" fmla="*/ 0 w 126"/>
                <a:gd name="T9" fmla="*/ 34 h 182"/>
                <a:gd name="T10" fmla="*/ 34 w 126"/>
                <a:gd name="T11" fmla="*/ 0 h 182"/>
                <a:gd name="T12" fmla="*/ 126 w 126"/>
                <a:gd name="T13" fmla="*/ 91 h 182"/>
                <a:gd name="T14" fmla="*/ 34 w 126"/>
                <a:gd name="T15" fmla="*/ 182 h 182"/>
                <a:gd name="T16" fmla="*/ 0 w 126"/>
                <a:gd name="T17" fmla="*/ 148 h 182"/>
                <a:gd name="T18" fmla="*/ 9 w 126"/>
                <a:gd name="T19" fmla="*/ 138 h 182"/>
                <a:gd name="T20" fmla="*/ 34 w 126"/>
                <a:gd name="T21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182">
                  <a:moveTo>
                    <a:pt x="34" y="164"/>
                  </a:moveTo>
                  <a:lnTo>
                    <a:pt x="107" y="91"/>
                  </a:lnTo>
                  <a:lnTo>
                    <a:pt x="34" y="18"/>
                  </a:lnTo>
                  <a:lnTo>
                    <a:pt x="9" y="44"/>
                  </a:lnTo>
                  <a:lnTo>
                    <a:pt x="0" y="34"/>
                  </a:lnTo>
                  <a:lnTo>
                    <a:pt x="34" y="0"/>
                  </a:lnTo>
                  <a:lnTo>
                    <a:pt x="126" y="91"/>
                  </a:lnTo>
                  <a:lnTo>
                    <a:pt x="34" y="182"/>
                  </a:lnTo>
                  <a:lnTo>
                    <a:pt x="0" y="148"/>
                  </a:lnTo>
                  <a:lnTo>
                    <a:pt x="9" y="138"/>
                  </a:lnTo>
                  <a:lnTo>
                    <a:pt x="3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9" name="Freeform 84">
              <a:extLst>
                <a:ext uri="{FF2B5EF4-FFF2-40B4-BE49-F238E27FC236}">
                  <a16:creationId xmlns:a16="http://schemas.microsoft.com/office/drawing/2014/main" id="{4C966940-F0EF-4155-B9DD-A68A67E9FA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20913" y="1543838"/>
              <a:ext cx="269631" cy="266700"/>
            </a:xfrm>
            <a:custGeom>
              <a:avLst/>
              <a:gdLst>
                <a:gd name="T0" fmla="*/ 0 w 184"/>
                <a:gd name="T1" fmla="*/ 91 h 182"/>
                <a:gd name="T2" fmla="*/ 93 w 184"/>
                <a:gd name="T3" fmla="*/ 182 h 182"/>
                <a:gd name="T4" fmla="*/ 184 w 184"/>
                <a:gd name="T5" fmla="*/ 91 h 182"/>
                <a:gd name="T6" fmla="*/ 93 w 184"/>
                <a:gd name="T7" fmla="*/ 0 h 182"/>
                <a:gd name="T8" fmla="*/ 0 w 184"/>
                <a:gd name="T9" fmla="*/ 91 h 182"/>
                <a:gd name="T10" fmla="*/ 93 w 184"/>
                <a:gd name="T11" fmla="*/ 164 h 182"/>
                <a:gd name="T12" fmla="*/ 20 w 184"/>
                <a:gd name="T13" fmla="*/ 91 h 182"/>
                <a:gd name="T14" fmla="*/ 93 w 184"/>
                <a:gd name="T15" fmla="*/ 18 h 182"/>
                <a:gd name="T16" fmla="*/ 166 w 184"/>
                <a:gd name="T17" fmla="*/ 91 h 182"/>
                <a:gd name="T18" fmla="*/ 93 w 184"/>
                <a:gd name="T19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2">
                  <a:moveTo>
                    <a:pt x="0" y="91"/>
                  </a:moveTo>
                  <a:lnTo>
                    <a:pt x="93" y="182"/>
                  </a:lnTo>
                  <a:lnTo>
                    <a:pt x="184" y="91"/>
                  </a:lnTo>
                  <a:lnTo>
                    <a:pt x="93" y="0"/>
                  </a:lnTo>
                  <a:lnTo>
                    <a:pt x="0" y="91"/>
                  </a:lnTo>
                  <a:close/>
                  <a:moveTo>
                    <a:pt x="93" y="164"/>
                  </a:moveTo>
                  <a:lnTo>
                    <a:pt x="20" y="91"/>
                  </a:lnTo>
                  <a:lnTo>
                    <a:pt x="93" y="18"/>
                  </a:lnTo>
                  <a:lnTo>
                    <a:pt x="166" y="91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15C555C-AB23-41E8-9E59-9FB7AC14105E}"/>
              </a:ext>
            </a:extLst>
          </p:cNvPr>
          <p:cNvSpPr txBox="1"/>
          <p:nvPr/>
        </p:nvSpPr>
        <p:spPr>
          <a:xfrm>
            <a:off x="4427112" y="2859612"/>
            <a:ext cx="333777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민경 김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훈 김동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욱</a:t>
            </a:r>
            <a:endParaRPr lang="en-US" altLang="ko-KR" sz="4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 Analysis</a:t>
            </a:r>
            <a:endParaRPr lang="ko-KR" altLang="en-US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408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코드별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4CE63FCB-28A2-40CE-A533-6033CCC270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77" t="39915" r="24616" b="17863"/>
          <a:stretch/>
        </p:blipFill>
        <p:spPr>
          <a:xfrm>
            <a:off x="312763" y="1876479"/>
            <a:ext cx="5668937" cy="37808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60460C-F7DA-4003-9F87-DF1E1D0C20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6" t="38718" r="42810" b="18205"/>
          <a:stretch/>
        </p:blipFill>
        <p:spPr>
          <a:xfrm>
            <a:off x="6210301" y="1876479"/>
            <a:ext cx="5668936" cy="37808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325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코드별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14781843-E08A-4087-B86A-13A67AF019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6" t="38718" r="42810" b="18205"/>
          <a:stretch/>
        </p:blipFill>
        <p:spPr>
          <a:xfrm>
            <a:off x="312763" y="1876479"/>
            <a:ext cx="5668937" cy="37808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C1C3595-5122-43BE-AFB7-70EE5AE03D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80" t="38717" r="24327" b="18035"/>
          <a:stretch/>
        </p:blipFill>
        <p:spPr>
          <a:xfrm>
            <a:off x="6210301" y="1876479"/>
            <a:ext cx="5668936" cy="37808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3511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코드별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DBCE1E33-39D8-4BA7-90C6-99E1103E5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77" t="39915" r="24616" b="17863"/>
          <a:stretch/>
        </p:blipFill>
        <p:spPr>
          <a:xfrm>
            <a:off x="312763" y="1876479"/>
            <a:ext cx="5668937" cy="37808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DBD44DB-41ED-456E-8E83-64EBE921F1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85" t="39915" r="24519" b="18034"/>
          <a:stretch/>
        </p:blipFill>
        <p:spPr>
          <a:xfrm>
            <a:off x="6210301" y="1876479"/>
            <a:ext cx="5668936" cy="37808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55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코드별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66177F80-3B01-4CE9-AED3-996DD23055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7" t="39915" r="42809" b="18034"/>
          <a:stretch/>
        </p:blipFill>
        <p:spPr>
          <a:xfrm>
            <a:off x="312763" y="1686477"/>
            <a:ext cx="5687987" cy="26378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1323ACE-F61F-49B7-8DA1-3B744A452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6" t="39914" r="42885" b="17692"/>
          <a:stretch/>
        </p:blipFill>
        <p:spPr>
          <a:xfrm>
            <a:off x="6252381" y="1686478"/>
            <a:ext cx="5687987" cy="26378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D56DFD-F38E-45C8-BE5D-2F4A55F82EBB}"/>
              </a:ext>
            </a:extLst>
          </p:cNvPr>
          <p:cNvSpPr txBox="1"/>
          <p:nvPr/>
        </p:nvSpPr>
        <p:spPr>
          <a:xfrm>
            <a:off x="4019950" y="4518898"/>
            <a:ext cx="4152099" cy="23391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지역코드 별로 평균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중앙값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분산 및 오차 등 값의 차이가 없어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지역별로 나누지 않고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u="sng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대구시 하나로 묶어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분석하기로 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27290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대기 수준 원시데이터는 누락된 부분이 있으나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발생 건수가 비슷한 것으로 보아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기술통계량의</a:t>
            </a:r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미미한 차이가 있어도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같이 묶어도 무방하다고 판단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427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2" y="1097098"/>
            <a:ext cx="6111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연도별 대기수준과 질병 데이터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F537BFF3-5C48-4725-BAB4-903BE3317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0" t="32051" r="21538" b="45898"/>
          <a:stretch/>
        </p:blipFill>
        <p:spPr>
          <a:xfrm>
            <a:off x="1133146" y="3640584"/>
            <a:ext cx="9673681" cy="14745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0AFEFBE-AE05-4CDD-AFA2-D918E05728FC}"/>
              </a:ext>
            </a:extLst>
          </p:cNvPr>
          <p:cNvSpPr txBox="1"/>
          <p:nvPr/>
        </p:nvSpPr>
        <p:spPr>
          <a:xfrm>
            <a:off x="770580" y="1568085"/>
            <a:ext cx="39292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동일한 이유로 연도별 기술 통계량을 파악</a:t>
            </a:r>
            <a:endParaRPr lang="en-US" altLang="ko-KR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FE64BC8-C5B4-438C-A912-2F6AC17C71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5" t="32051" r="16058" b="45897"/>
          <a:stretch/>
        </p:blipFill>
        <p:spPr>
          <a:xfrm>
            <a:off x="1133147" y="2058169"/>
            <a:ext cx="9673680" cy="14745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449DEB-56FF-41A0-B674-571B831444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65" t="32051" r="21539" b="45897"/>
          <a:stretch/>
        </p:blipFill>
        <p:spPr>
          <a:xfrm>
            <a:off x="1133148" y="5195181"/>
            <a:ext cx="9673679" cy="14745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8690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5942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연도별 대기수준과 질병 데이터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B00D851F-1BA7-4416-80EE-C3BE590E7A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8" t="31026" r="1538" b="25726"/>
          <a:stretch/>
        </p:blipFill>
        <p:spPr>
          <a:xfrm>
            <a:off x="1243744" y="1631805"/>
            <a:ext cx="9704511" cy="24430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EAE15A9-27F5-4F7E-82D5-14DC92478D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3" t="39060" r="1683" b="17692"/>
          <a:stretch/>
        </p:blipFill>
        <p:spPr>
          <a:xfrm>
            <a:off x="1243744" y="4244902"/>
            <a:ext cx="9704511" cy="24430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2922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5911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연도별 대기수준과 질병 데이터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98D6A378-AC73-4559-8102-5835B005E1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5" t="38889" r="1635" b="17521"/>
          <a:stretch/>
        </p:blipFill>
        <p:spPr>
          <a:xfrm>
            <a:off x="1243744" y="2199055"/>
            <a:ext cx="9704511" cy="24598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8440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B2199D78-08A9-4B5A-86E9-373F5A1772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2644155"/>
              </p:ext>
            </p:extLst>
          </p:nvPr>
        </p:nvGraphicFramePr>
        <p:xfrm>
          <a:off x="867483" y="1750272"/>
          <a:ext cx="4696298" cy="3402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B89BDD6D-51C3-4266-951D-57C8DB3933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145437"/>
              </p:ext>
            </p:extLst>
          </p:nvPr>
        </p:nvGraphicFramePr>
        <p:xfrm>
          <a:off x="6782508" y="1717575"/>
          <a:ext cx="4696298" cy="3402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44F9BB3-7EDD-439C-AFF4-BB6E6572C56B}"/>
              </a:ext>
            </a:extLst>
          </p:cNvPr>
          <p:cNvSpPr txBox="1"/>
          <p:nvPr/>
        </p:nvSpPr>
        <p:spPr>
          <a:xfrm>
            <a:off x="1357805" y="5420899"/>
            <a:ext cx="377617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감기의 추이를 그래프로 확인하였을 때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겨울인 주차는 확실히 높은 발병 건 수를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확인할 수 있었고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여름의 경우엔 낮은 발병 건 수를 확인할 수 있었다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73CB6F-D2AB-4D0A-9E8C-684172046ED0}"/>
              </a:ext>
            </a:extLst>
          </p:cNvPr>
          <p:cNvSpPr txBox="1"/>
          <p:nvPr/>
        </p:nvSpPr>
        <p:spPr>
          <a:xfrm>
            <a:off x="7394795" y="5420899"/>
            <a:ext cx="377617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눈병의 경우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겨울엔 감소하는 추세를 보여주었으며 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가을에는 다소 변동이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있는 양상을 보여주었다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원형: 비어 있음 13">
            <a:extLst>
              <a:ext uri="{FF2B5EF4-FFF2-40B4-BE49-F238E27FC236}">
                <a16:creationId xmlns:a16="http://schemas.microsoft.com/office/drawing/2014/main" id="{504623F3-2A96-4600-B1DB-797BD6D965D3}"/>
              </a:ext>
            </a:extLst>
          </p:cNvPr>
          <p:cNvSpPr/>
          <p:nvPr/>
        </p:nvSpPr>
        <p:spPr>
          <a:xfrm>
            <a:off x="4436629" y="2604490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  <p:sp>
        <p:nvSpPr>
          <p:cNvPr id="19" name="원형: 비어 있음 18">
            <a:extLst>
              <a:ext uri="{FF2B5EF4-FFF2-40B4-BE49-F238E27FC236}">
                <a16:creationId xmlns:a16="http://schemas.microsoft.com/office/drawing/2014/main" id="{454418B4-686D-42D6-9C0A-C40D5385D69F}"/>
              </a:ext>
            </a:extLst>
          </p:cNvPr>
          <p:cNvSpPr/>
          <p:nvPr/>
        </p:nvSpPr>
        <p:spPr>
          <a:xfrm>
            <a:off x="2002885" y="2404394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649790-E390-417B-8F68-4534111E6BF4}"/>
              </a:ext>
            </a:extLst>
          </p:cNvPr>
          <p:cNvSpPr txBox="1"/>
          <p:nvPr/>
        </p:nvSpPr>
        <p:spPr>
          <a:xfrm>
            <a:off x="4125511" y="3972370"/>
            <a:ext cx="56618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겨울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1504DA3-9AD4-4790-BCE7-9943189736BF}"/>
              </a:ext>
            </a:extLst>
          </p:cNvPr>
          <p:cNvCxnSpPr>
            <a:cxnSpLocks/>
          </p:cNvCxnSpPr>
          <p:nvPr/>
        </p:nvCxnSpPr>
        <p:spPr>
          <a:xfrm flipH="1" flipV="1">
            <a:off x="2507618" y="3210502"/>
            <a:ext cx="1645921" cy="8921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7792D2D-B4D7-4B33-A2DB-2FABAA08B50D}"/>
              </a:ext>
            </a:extLst>
          </p:cNvPr>
          <p:cNvCxnSpPr>
            <a:cxnSpLocks/>
            <a:stCxn id="20" idx="0"/>
            <a:endCxn id="14" idx="4"/>
          </p:cNvCxnSpPr>
          <p:nvPr/>
        </p:nvCxnSpPr>
        <p:spPr>
          <a:xfrm flipV="1">
            <a:off x="4408602" y="3448552"/>
            <a:ext cx="450058" cy="523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137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CB6F8EF2-53FD-4364-A26E-0D75831546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1609807"/>
              </p:ext>
            </p:extLst>
          </p:nvPr>
        </p:nvGraphicFramePr>
        <p:xfrm>
          <a:off x="997595" y="1558763"/>
          <a:ext cx="4579293" cy="3282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551D4492-72D4-45D6-991C-4659D2AAC7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0117891"/>
              </p:ext>
            </p:extLst>
          </p:nvPr>
        </p:nvGraphicFramePr>
        <p:xfrm>
          <a:off x="6726881" y="1558763"/>
          <a:ext cx="4579293" cy="3318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EF201727-0921-4097-9A07-BAFB390B1479}"/>
              </a:ext>
            </a:extLst>
          </p:cNvPr>
          <p:cNvSpPr txBox="1"/>
          <p:nvPr/>
        </p:nvSpPr>
        <p:spPr>
          <a:xfrm>
            <a:off x="1561755" y="5403701"/>
            <a:ext cx="3776170" cy="8596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천식은 겨울과 봄 계절에 다소 높은 수치를 보여주었으며 감기와 마찬가지로 여름에는 낮은 수치를 보여주었다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796539-7877-4857-B06D-307313C8DF7F}"/>
              </a:ext>
            </a:extLst>
          </p:cNvPr>
          <p:cNvSpPr txBox="1"/>
          <p:nvPr/>
        </p:nvSpPr>
        <p:spPr>
          <a:xfrm>
            <a:off x="7209538" y="5020039"/>
            <a:ext cx="3776170" cy="16269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피부염은 타 질병에 비해 발병 건 수가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그래프의 상단 부분에 표시 되고 있음을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발견 할 수 있었다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ctr"/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또한 겨울엔 약간 감소하는 양상을 보여주었으나 여름에는 다시 증가하는 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모습을 확인할 수 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원형: 비어 있음 26">
            <a:extLst>
              <a:ext uri="{FF2B5EF4-FFF2-40B4-BE49-F238E27FC236}">
                <a16:creationId xmlns:a16="http://schemas.microsoft.com/office/drawing/2014/main" id="{C4AD6901-7C29-44E9-A27B-4BBA482F7901}"/>
              </a:ext>
            </a:extLst>
          </p:cNvPr>
          <p:cNvSpPr/>
          <p:nvPr/>
        </p:nvSpPr>
        <p:spPr>
          <a:xfrm>
            <a:off x="3825596" y="2830888"/>
            <a:ext cx="844062" cy="844062"/>
          </a:xfrm>
          <a:prstGeom prst="donut">
            <a:avLst>
              <a:gd name="adj" fmla="val 4167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752D1E-9DF7-4C0B-BB3F-3C21CBBC36F8}"/>
              </a:ext>
            </a:extLst>
          </p:cNvPr>
          <p:cNvSpPr txBox="1"/>
          <p:nvPr/>
        </p:nvSpPr>
        <p:spPr>
          <a:xfrm>
            <a:off x="4629167" y="3377611"/>
            <a:ext cx="566181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62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여름</a:t>
            </a:r>
            <a:endParaRPr lang="ko-KR" altLang="en-US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025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AC62B373-AF22-4EB1-BB37-42852561C8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158897"/>
              </p:ext>
            </p:extLst>
          </p:nvPr>
        </p:nvGraphicFramePr>
        <p:xfrm>
          <a:off x="1893844" y="1615755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차트 13">
            <a:extLst>
              <a:ext uri="{FF2B5EF4-FFF2-40B4-BE49-F238E27FC236}">
                <a16:creationId xmlns:a16="http://schemas.microsoft.com/office/drawing/2014/main" id="{7347CC39-3165-49D2-8369-AA631CDDA4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8812860"/>
              </p:ext>
            </p:extLst>
          </p:nvPr>
        </p:nvGraphicFramePr>
        <p:xfrm>
          <a:off x="1886848" y="4142388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1DFF14B3-983A-457A-9932-8D85F0B24D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3450269"/>
              </p:ext>
            </p:extLst>
          </p:nvPr>
        </p:nvGraphicFramePr>
        <p:xfrm>
          <a:off x="4520872" y="1615755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0" name="차트 19">
            <a:extLst>
              <a:ext uri="{FF2B5EF4-FFF2-40B4-BE49-F238E27FC236}">
                <a16:creationId xmlns:a16="http://schemas.microsoft.com/office/drawing/2014/main" id="{8AD66F83-CACA-479D-AE33-ED8D73C819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1393542"/>
              </p:ext>
            </p:extLst>
          </p:nvPr>
        </p:nvGraphicFramePr>
        <p:xfrm>
          <a:off x="4552305" y="4142388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EB2D9F42-FB1A-4F24-8FCB-0BB2DD384BEC}"/>
              </a:ext>
            </a:extLst>
          </p:cNvPr>
          <p:cNvSpPr/>
          <p:nvPr/>
        </p:nvSpPr>
        <p:spPr>
          <a:xfrm>
            <a:off x="7817094" y="2580478"/>
            <a:ext cx="406318" cy="447353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A7EB0B-B119-4792-A453-0C949F6075D5}"/>
              </a:ext>
            </a:extLst>
          </p:cNvPr>
          <p:cNvSpPr txBox="1"/>
          <p:nvPr/>
        </p:nvSpPr>
        <p:spPr>
          <a:xfrm>
            <a:off x="8223413" y="2633694"/>
            <a:ext cx="34256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감기와 천식은 비슷한 양상임</a:t>
            </a: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9A350000-0B11-43A7-BBD8-2AE92ECB060B}"/>
              </a:ext>
            </a:extLst>
          </p:cNvPr>
          <p:cNvSpPr/>
          <p:nvPr/>
        </p:nvSpPr>
        <p:spPr>
          <a:xfrm>
            <a:off x="7817094" y="4971985"/>
            <a:ext cx="406318" cy="447353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E9F218-1C73-41EE-9EA8-37F9AC27B442}"/>
              </a:ext>
            </a:extLst>
          </p:cNvPr>
          <p:cNvSpPr txBox="1"/>
          <p:nvPr/>
        </p:nvSpPr>
        <p:spPr>
          <a:xfrm>
            <a:off x="8223412" y="5025202"/>
            <a:ext cx="3425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눈병와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피부염은 비슷한 양상임</a:t>
            </a:r>
          </a:p>
        </p:txBody>
      </p:sp>
    </p:spTree>
    <p:extLst>
      <p:ext uri="{BB962C8B-B14F-4D97-AF65-F5344CB8AC3E}">
        <p14:creationId xmlns:p14="http://schemas.microsoft.com/office/powerpoint/2010/main" val="348190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A9ABBE2E-D126-42FE-890E-5D9B40E25C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정의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DFCC06-E403-4B73-ADF3-B3BADE11F2CA}"/>
              </a:ext>
            </a:extLst>
          </p:cNvPr>
          <p:cNvSpPr txBox="1"/>
          <p:nvPr/>
        </p:nvSpPr>
        <p:spPr>
          <a:xfrm>
            <a:off x="770580" y="1980082"/>
            <a:ext cx="113166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우리가 해결해야 할 분석 문제는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대구 지역의 대기오염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(SO2, PM10, PM25, O3, 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NO2, CO2)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질병을 유발하는지에 대한 객관적으로 증거를 제시하는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것이다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따라서 우리는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대기오염과 질병의 상관성을 파악하고 회귀분석을 통하여 어떠한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대기오염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물질이 가장 영향력이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있는지와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어떠한 결과를 미치는지 예측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해보고자  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또한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회귀식을 통해 도출된 계수가 추후 의사결정을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하는데에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도움이 되기를 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바라며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 분석을 실시하고자 한다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E9547E0-6BA5-4C9A-BEDA-D441AA1B457C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03E1E10-7D09-4BB5-8162-3481F2DD6288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8D4EB25-EA36-43A4-BBA4-14DB0E9A0575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819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EC96215C-5087-4545-83D3-3FB5C1E75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955098"/>
              </p:ext>
            </p:extLst>
          </p:nvPr>
        </p:nvGraphicFramePr>
        <p:xfrm>
          <a:off x="1498404" y="4123417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E87D5D98-E30F-44B2-83C2-15FCF24919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6399417"/>
              </p:ext>
            </p:extLst>
          </p:nvPr>
        </p:nvGraphicFramePr>
        <p:xfrm>
          <a:off x="4163861" y="4123417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B2CC4E20-7462-4413-AB7B-46F89A30E271}"/>
              </a:ext>
            </a:extLst>
          </p:cNvPr>
          <p:cNvSpPr txBox="1"/>
          <p:nvPr/>
        </p:nvSpPr>
        <p:spPr>
          <a:xfrm>
            <a:off x="7487639" y="3209215"/>
            <a:ext cx="4011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앞에서 살펴보았던 상관분석에서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서로 상관성이 가장 높았던 감기와 천식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눈병과 피부염이 그래프 상으로도 비슷한 추이를 표출하고 있음을 확인 할 수 있음</a:t>
            </a:r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6E80184F-2995-4C7C-9E05-38E8422CA3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1999863"/>
              </p:ext>
            </p:extLst>
          </p:nvPr>
        </p:nvGraphicFramePr>
        <p:xfrm>
          <a:off x="1498404" y="4123417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7" name="차트 26">
            <a:extLst>
              <a:ext uri="{FF2B5EF4-FFF2-40B4-BE49-F238E27FC236}">
                <a16:creationId xmlns:a16="http://schemas.microsoft.com/office/drawing/2014/main" id="{66693D36-1A4D-4ABC-900A-8D58D6B89A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6223280"/>
              </p:ext>
            </p:extLst>
          </p:nvPr>
        </p:nvGraphicFramePr>
        <p:xfrm>
          <a:off x="4163861" y="4123417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7729E710-D52E-4EDB-9C2A-7EA862D2D471}"/>
              </a:ext>
            </a:extLst>
          </p:cNvPr>
          <p:cNvSpPr/>
          <p:nvPr/>
        </p:nvSpPr>
        <p:spPr>
          <a:xfrm>
            <a:off x="7419125" y="2447148"/>
            <a:ext cx="406318" cy="447353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692348-6F85-4AC8-9A8C-A3665F983348}"/>
              </a:ext>
            </a:extLst>
          </p:cNvPr>
          <p:cNvSpPr txBox="1"/>
          <p:nvPr/>
        </p:nvSpPr>
        <p:spPr>
          <a:xfrm>
            <a:off x="7825443" y="2486158"/>
            <a:ext cx="3587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감기와 천식은 비슷한 양상임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8ADA0D4B-82FA-4725-BD5B-67FC34596ED6}"/>
              </a:ext>
            </a:extLst>
          </p:cNvPr>
          <p:cNvSpPr/>
          <p:nvPr/>
        </p:nvSpPr>
        <p:spPr>
          <a:xfrm>
            <a:off x="7430546" y="4990203"/>
            <a:ext cx="406318" cy="447353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FE4180-632F-4709-ACCA-6036742B00D5}"/>
              </a:ext>
            </a:extLst>
          </p:cNvPr>
          <p:cNvSpPr txBox="1"/>
          <p:nvPr/>
        </p:nvSpPr>
        <p:spPr>
          <a:xfrm>
            <a:off x="7836864" y="5029214"/>
            <a:ext cx="3587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눈병와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피부염은 비슷한 양상임</a:t>
            </a:r>
          </a:p>
        </p:txBody>
      </p:sp>
      <p:graphicFrame>
        <p:nvGraphicFramePr>
          <p:cNvPr id="34" name="차트 33">
            <a:extLst>
              <a:ext uri="{FF2B5EF4-FFF2-40B4-BE49-F238E27FC236}">
                <a16:creationId xmlns:a16="http://schemas.microsoft.com/office/drawing/2014/main" id="{4EA43D0B-D7C0-4B95-9AA2-0A8FA61975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6572837"/>
              </p:ext>
            </p:extLst>
          </p:nvPr>
        </p:nvGraphicFramePr>
        <p:xfrm>
          <a:off x="1505400" y="1596784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5" name="차트 34">
            <a:extLst>
              <a:ext uri="{FF2B5EF4-FFF2-40B4-BE49-F238E27FC236}">
                <a16:creationId xmlns:a16="http://schemas.microsoft.com/office/drawing/2014/main" id="{92C34F0D-E18B-46B2-979D-EAA4437C43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9752952"/>
              </p:ext>
            </p:extLst>
          </p:nvPr>
        </p:nvGraphicFramePr>
        <p:xfrm>
          <a:off x="4132428" y="1596784"/>
          <a:ext cx="2658462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72958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988BDD4D-A755-4862-B460-66CF63B009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1610251"/>
              </p:ext>
            </p:extLst>
          </p:nvPr>
        </p:nvGraphicFramePr>
        <p:xfrm>
          <a:off x="2273093" y="1560436"/>
          <a:ext cx="7992049" cy="4026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9D9253C6-FBB0-43BA-ACBA-E30A206386B8}"/>
              </a:ext>
            </a:extLst>
          </p:cNvPr>
          <p:cNvSpPr txBox="1"/>
          <p:nvPr/>
        </p:nvSpPr>
        <p:spPr>
          <a:xfrm>
            <a:off x="3551350" y="5760902"/>
            <a:ext cx="560698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대기물질의 추이는 본 그래프처럼 도출되었다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이제 질병과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대기물질간의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산포도를 확인 후 회귀분석 시행하고자 한다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CFD399-C01A-405D-862D-5CF1995ADB4A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54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-3427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FEA9562-01C7-4D75-942A-1589F4A964BF}"/>
              </a:ext>
            </a:extLst>
          </p:cNvPr>
          <p:cNvSpPr txBox="1"/>
          <p:nvPr/>
        </p:nvSpPr>
        <p:spPr>
          <a:xfrm>
            <a:off x="9093351" y="3568621"/>
            <a:ext cx="224131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 상관관계를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보여주지만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오차가 꽤나 있다</a:t>
            </a:r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7AD56ED9-0063-433F-BE33-13DFA6E393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1949502"/>
              </p:ext>
            </p:extLst>
          </p:nvPr>
        </p:nvGraphicFramePr>
        <p:xfrm>
          <a:off x="1411344" y="1510326"/>
          <a:ext cx="3655385" cy="265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DB64E4A0-BD67-49FB-B541-D1BB5C9615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3703679"/>
              </p:ext>
            </p:extLst>
          </p:nvPr>
        </p:nvGraphicFramePr>
        <p:xfrm>
          <a:off x="1417442" y="4168788"/>
          <a:ext cx="3647492" cy="2658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D21ABB51-B99A-43A0-96AB-BDEF4AF827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3847223"/>
              </p:ext>
            </p:extLst>
          </p:nvPr>
        </p:nvGraphicFramePr>
        <p:xfrm>
          <a:off x="5064934" y="1510326"/>
          <a:ext cx="3655385" cy="2658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차트 13">
            <a:extLst>
              <a:ext uri="{FF2B5EF4-FFF2-40B4-BE49-F238E27FC236}">
                <a16:creationId xmlns:a16="http://schemas.microsoft.com/office/drawing/2014/main" id="{2627D631-CAA1-4485-809C-FAFBBFE06C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4999514"/>
              </p:ext>
            </p:extLst>
          </p:nvPr>
        </p:nvGraphicFramePr>
        <p:xfrm>
          <a:off x="5066566" y="4168790"/>
          <a:ext cx="3655385" cy="2658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92070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-3427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1517089-EDBA-44B4-969E-396EF2830BBC}"/>
              </a:ext>
            </a:extLst>
          </p:cNvPr>
          <p:cNvSpPr txBox="1"/>
          <p:nvPr/>
        </p:nvSpPr>
        <p:spPr>
          <a:xfrm>
            <a:off x="7456702" y="5135704"/>
            <a:ext cx="3986063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질병 간의 산포도는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음의 상관관계를 보여주지만 오차 범위가 꽤나 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DE4EB595-32EC-42B7-BF36-7877C4C803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7630399"/>
              </p:ext>
            </p:extLst>
          </p:nvPr>
        </p:nvGraphicFramePr>
        <p:xfrm>
          <a:off x="522627" y="1757861"/>
          <a:ext cx="5569946" cy="3135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차트 19">
            <a:extLst>
              <a:ext uri="{FF2B5EF4-FFF2-40B4-BE49-F238E27FC236}">
                <a16:creationId xmlns:a16="http://schemas.microsoft.com/office/drawing/2014/main" id="{6A79BD64-D620-48E5-B8C5-A7908F03E8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0934238"/>
              </p:ext>
            </p:extLst>
          </p:nvPr>
        </p:nvGraphicFramePr>
        <p:xfrm>
          <a:off x="6373561" y="1757861"/>
          <a:ext cx="5534024" cy="3135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CC1EA58C-7EC9-4E26-977A-F5931BB2666A}"/>
              </a:ext>
            </a:extLst>
          </p:cNvPr>
          <p:cNvSpPr txBox="1"/>
          <p:nvPr/>
        </p:nvSpPr>
        <p:spPr>
          <a:xfrm>
            <a:off x="1007811" y="5135705"/>
            <a:ext cx="4599578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PM25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질병 간의 산포도는 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회귀식이 도출되긴 하였으나 상관성이 거의 없다고 판단할 수 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308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-3427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FD515210-66FB-4781-AFC8-A8FE2A803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68" b="2264"/>
          <a:stretch/>
        </p:blipFill>
        <p:spPr>
          <a:xfrm>
            <a:off x="761842" y="1719058"/>
            <a:ext cx="6273219" cy="3632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6CACE4-16A7-4A22-8F21-99D88491BC09}"/>
              </a:ext>
            </a:extLst>
          </p:cNvPr>
          <p:cNvSpPr txBox="1"/>
          <p:nvPr/>
        </p:nvSpPr>
        <p:spPr>
          <a:xfrm>
            <a:off x="5340496" y="1900781"/>
            <a:ext cx="582090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총계와 회귀분석을 해보았는데 상관계수가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0.62,</a:t>
            </a: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결정계수가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0.39,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표준차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약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500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이라는 높은 수치가 나왔다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FBF2CE7-E884-4F8C-B78F-233A4A9F2921}"/>
              </a:ext>
            </a:extLst>
          </p:cNvPr>
          <p:cNvCxnSpPr>
            <a:cxnSpLocks/>
          </p:cNvCxnSpPr>
          <p:nvPr/>
        </p:nvCxnSpPr>
        <p:spPr>
          <a:xfrm flipH="1">
            <a:off x="5739648" y="3323190"/>
            <a:ext cx="1136105" cy="738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4238893-0FE2-415F-A971-720F5D0A087A}"/>
              </a:ext>
            </a:extLst>
          </p:cNvPr>
          <p:cNvSpPr txBox="1"/>
          <p:nvPr/>
        </p:nvSpPr>
        <p:spPr>
          <a:xfrm>
            <a:off x="6876854" y="3040504"/>
            <a:ext cx="1374094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매우 작은 수치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BFB1A21-F157-49E9-A0A3-C2316CE68D2D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5803866" y="4972609"/>
            <a:ext cx="1996464" cy="421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FFD1DED-3528-49CF-A278-639F84D64912}"/>
              </a:ext>
            </a:extLst>
          </p:cNvPr>
          <p:cNvSpPr txBox="1"/>
          <p:nvPr/>
        </p:nvSpPr>
        <p:spPr>
          <a:xfrm>
            <a:off x="7800330" y="4310889"/>
            <a:ext cx="3877985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가장 유의한 계수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건수는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50618.49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증가할 것이라고 예측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질병건수가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1243.69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감소할 것이라고 예측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A4168C45-9FCF-499C-A3A6-6F44229D705A}"/>
              </a:ext>
            </a:extLst>
          </p:cNvPr>
          <p:cNvSpPr/>
          <p:nvPr/>
        </p:nvSpPr>
        <p:spPr>
          <a:xfrm rot="3967298">
            <a:off x="7066394" y="5434315"/>
            <a:ext cx="447353" cy="903146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D0C96F-029B-4415-82A4-2185A2B4B78A}"/>
              </a:ext>
            </a:extLst>
          </p:cNvPr>
          <p:cNvSpPr txBox="1"/>
          <p:nvPr/>
        </p:nvSpPr>
        <p:spPr>
          <a:xfrm>
            <a:off x="2181067" y="5676450"/>
            <a:ext cx="449134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 앞에서 산포도를 통해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계수는 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양수로 도출되었다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이러한 부분과 각 질병들의 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바이러스 잠복기를 고려하여 다시 분석을 해보자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634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DF37280C-DEA9-4EA2-AF1C-DC08E2965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42" y="1786722"/>
            <a:ext cx="6294133" cy="37525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8DD1FC6-CB4D-43D9-A976-5D7A96F7C22D}"/>
              </a:ext>
            </a:extLst>
          </p:cNvPr>
          <p:cNvSpPr txBox="1"/>
          <p:nvPr/>
        </p:nvSpPr>
        <p:spPr>
          <a:xfrm>
            <a:off x="3408160" y="5618939"/>
            <a:ext cx="8006412" cy="11154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질병마다 잠복기가 다르지만 평균적으로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주라는 잠복기를 가지고 있었다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그래서 우리는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주라는 잠복기를 고려하고 다시 회귀분석을 실시했다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상관계수가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0.68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오르고 결정계수는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0.46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증가했다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표준차도 약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470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30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가량 감소했다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endParaRPr lang="ko-KR" altLang="en-US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4AE3F2-CB0D-4C11-9C7C-71AF9B17A943}"/>
              </a:ext>
            </a:extLst>
          </p:cNvPr>
          <p:cNvSpPr txBox="1"/>
          <p:nvPr/>
        </p:nvSpPr>
        <p:spPr>
          <a:xfrm>
            <a:off x="4068842" y="1939725"/>
            <a:ext cx="405431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절편의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값을 보면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0.00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이라는 매우 작은 수치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신뢰수준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95%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 잡았을 때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매우 유의하고 본 회귀식은 성공적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301F689-0947-4DB2-A8AF-2004430B2C22}"/>
              </a:ext>
            </a:extLst>
          </p:cNvPr>
          <p:cNvCxnSpPr>
            <a:cxnSpLocks/>
          </p:cNvCxnSpPr>
          <p:nvPr/>
        </p:nvCxnSpPr>
        <p:spPr>
          <a:xfrm flipH="1">
            <a:off x="2983491" y="2770722"/>
            <a:ext cx="1398009" cy="9790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7441AFB-8319-4E3C-B7AE-9B6D7E0254C7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2916817" y="3462334"/>
            <a:ext cx="2807002" cy="888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생각 풍선: 구름 모양 3">
            <a:extLst>
              <a:ext uri="{FF2B5EF4-FFF2-40B4-BE49-F238E27FC236}">
                <a16:creationId xmlns:a16="http://schemas.microsoft.com/office/drawing/2014/main" id="{CD3C945F-E5B6-4047-806F-D632425EE7D5}"/>
              </a:ext>
            </a:extLst>
          </p:cNvPr>
          <p:cNvSpPr/>
          <p:nvPr/>
        </p:nvSpPr>
        <p:spPr>
          <a:xfrm rot="1249273">
            <a:off x="9335249" y="3555823"/>
            <a:ext cx="2789402" cy="1759561"/>
          </a:xfrm>
          <a:prstGeom prst="cloudCallout">
            <a:avLst>
              <a:gd name="adj1" fmla="val -34855"/>
              <a:gd name="adj2" fmla="val 8807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4DE023-C716-4F39-B1A2-9FB4494F21BD}"/>
              </a:ext>
            </a:extLst>
          </p:cNvPr>
          <p:cNvSpPr txBox="1"/>
          <p:nvPr/>
        </p:nvSpPr>
        <p:spPr>
          <a:xfrm>
            <a:off x="5723819" y="2923725"/>
            <a:ext cx="3815468" cy="10772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건수는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-20273.14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감소할 것이라 예측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건수가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48457.22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증가할 것이라 예측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040FF-1BB3-4B52-AD7C-C9E12441ADF3}"/>
              </a:ext>
            </a:extLst>
          </p:cNvPr>
          <p:cNvSpPr txBox="1"/>
          <p:nvPr/>
        </p:nvSpPr>
        <p:spPr>
          <a:xfrm rot="1041997">
            <a:off x="9603852" y="4081660"/>
            <a:ext cx="25555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결과는</a:t>
            </a:r>
            <a:endParaRPr lang="en-US" altLang="ko-KR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어느정도 믿을 수 있다</a:t>
            </a:r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82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회귀분석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DDEF0D0-7F8B-42C4-9643-295DDBD16CFF}"/>
              </a:ext>
            </a:extLst>
          </p:cNvPr>
          <p:cNvSpPr txBox="1"/>
          <p:nvPr/>
        </p:nvSpPr>
        <p:spPr>
          <a:xfrm>
            <a:off x="688842" y="1720550"/>
            <a:ext cx="976008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이번엔 각 질병들과 한번 우리가 회귀분석을 해봤다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 중에서도 감기를 선택하여 결과를 보이고자 한다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25BA07D-9CA4-473C-B4B4-572859062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33" y="2251670"/>
            <a:ext cx="5812767" cy="45070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4BA07B6-7B56-497B-BEC7-51C75D256E16}"/>
              </a:ext>
            </a:extLst>
          </p:cNvPr>
          <p:cNvSpPr txBox="1"/>
          <p:nvPr/>
        </p:nvSpPr>
        <p:spPr>
          <a:xfrm>
            <a:off x="2847007" y="2973325"/>
            <a:ext cx="397040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상관계수는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0.72,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결정계수는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0.52,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표준오차는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425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괜찮게 나왔다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233001-68A7-4F1D-A698-BCB23F9A186B}"/>
              </a:ext>
            </a:extLst>
          </p:cNvPr>
          <p:cNvSpPr txBox="1"/>
          <p:nvPr/>
        </p:nvSpPr>
        <p:spPr>
          <a:xfrm>
            <a:off x="7166320" y="2973325"/>
            <a:ext cx="4148343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</a:t>
            </a:r>
            <a:endParaRPr lang="es-E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s-E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 = 1934.711 - 44944.9X1 + 3.269X2 + 3.465X3 -21180.6X4 + 47127.97X5 - 654.458X6</a:t>
            </a:r>
          </a:p>
          <a:p>
            <a:endParaRPr lang="es-E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가장 유의한 계수는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감기는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-211180.6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감소하고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47127.97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증가한다고 예측 가능하다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2421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F7FA94BF-FBA9-41C4-8A21-A9608E96CD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6088191"/>
              </p:ext>
            </p:extLst>
          </p:nvPr>
        </p:nvGraphicFramePr>
        <p:xfrm>
          <a:off x="4978342" y="995126"/>
          <a:ext cx="6308783" cy="3778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8DDF02AC-EDA5-4CD6-9D0D-84E09348E6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5388489"/>
              </p:ext>
            </p:extLst>
          </p:nvPr>
        </p:nvGraphicFramePr>
        <p:xfrm>
          <a:off x="715076" y="995126"/>
          <a:ext cx="4081708" cy="3778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E9EDC30-567C-49E6-84C7-DDEFDE006E33}"/>
              </a:ext>
            </a:extLst>
          </p:cNvPr>
          <p:cNvSpPr txBox="1"/>
          <p:nvPr/>
        </p:nvSpPr>
        <p:spPr>
          <a:xfrm>
            <a:off x="2085428" y="5227150"/>
            <a:ext cx="7992265" cy="11154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회귀식이 잘 나타났는지 그래프를 통해 확인하여 보았다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결과는 </a:t>
            </a:r>
            <a:r>
              <a:rPr lang="ko-KR" altLang="en-US" sz="1662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회귀식대로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증가하면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감기의 발병 건 수는 하락하는 양상을 볼 수 있었고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NO2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증가하면 발병 건 수 가 증가하는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양상을 확인할 수 있었다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그렇다면 우리가 앞서 분석한 전체적인 질병과 대기물질들의</a:t>
            </a:r>
            <a:endParaRPr lang="en-US" altLang="ko-KR" sz="1662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62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역시 유의함을 판단할 수 있다</a:t>
            </a:r>
            <a:r>
              <a:rPr lang="en-US" altLang="ko-KR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sz="1662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19" name="원형: 비어 있음 18">
            <a:extLst>
              <a:ext uri="{FF2B5EF4-FFF2-40B4-BE49-F238E27FC236}">
                <a16:creationId xmlns:a16="http://schemas.microsoft.com/office/drawing/2014/main" id="{E3E1D0A3-9912-4CD4-8E09-CBACD5A7D405}"/>
              </a:ext>
            </a:extLst>
          </p:cNvPr>
          <p:cNvSpPr/>
          <p:nvPr/>
        </p:nvSpPr>
        <p:spPr>
          <a:xfrm>
            <a:off x="7710702" y="2006554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679C7F44-78B4-4866-B9A4-C27E71161864}"/>
              </a:ext>
            </a:extLst>
          </p:cNvPr>
          <p:cNvSpPr/>
          <p:nvPr/>
        </p:nvSpPr>
        <p:spPr>
          <a:xfrm>
            <a:off x="10305786" y="2357109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  <p:sp>
        <p:nvSpPr>
          <p:cNvPr id="22" name="원형: 비어 있음 21">
            <a:extLst>
              <a:ext uri="{FF2B5EF4-FFF2-40B4-BE49-F238E27FC236}">
                <a16:creationId xmlns:a16="http://schemas.microsoft.com/office/drawing/2014/main" id="{5B844B68-584B-42CF-B599-6716EA90945F}"/>
              </a:ext>
            </a:extLst>
          </p:cNvPr>
          <p:cNvSpPr/>
          <p:nvPr/>
        </p:nvSpPr>
        <p:spPr>
          <a:xfrm>
            <a:off x="3873721" y="2040220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  <p:sp>
        <p:nvSpPr>
          <p:cNvPr id="26" name="원형: 비어 있음 25">
            <a:extLst>
              <a:ext uri="{FF2B5EF4-FFF2-40B4-BE49-F238E27FC236}">
                <a16:creationId xmlns:a16="http://schemas.microsoft.com/office/drawing/2014/main" id="{E7248CA8-98FB-4F2C-AB48-871E60131277}"/>
              </a:ext>
            </a:extLst>
          </p:cNvPr>
          <p:cNvSpPr/>
          <p:nvPr/>
        </p:nvSpPr>
        <p:spPr>
          <a:xfrm>
            <a:off x="2085428" y="2059240"/>
            <a:ext cx="844062" cy="844062"/>
          </a:xfrm>
          <a:prstGeom prst="donut">
            <a:avLst>
              <a:gd name="adj" fmla="val 41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00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408F915-72AB-4F5B-8C26-EE1D77F7BA30}"/>
              </a:ext>
            </a:extLst>
          </p:cNvPr>
          <p:cNvSpPr txBox="1"/>
          <p:nvPr/>
        </p:nvSpPr>
        <p:spPr>
          <a:xfrm>
            <a:off x="770580" y="4234649"/>
            <a:ext cx="9201337" cy="2364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회귀식은 다음과 같이 도출되었으며 의사결정에 도움을 줄 수 있는 계수로는 </a:t>
            </a:r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가장 유의하게 볼 수 있다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 질병 수는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-20273.14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감소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계수가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증가하면 질병 수가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48457.22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증가할 것이라 예측할 수 있다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따라서 </a:t>
            </a:r>
            <a:r>
              <a:rPr lang="ko-KR" altLang="en-US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질병의 발병을 제어하기 위해 의사결정을 내린다면 </a:t>
            </a:r>
            <a:r>
              <a:rPr lang="en-US" altLang="ko-KR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O3</a:t>
            </a:r>
            <a:r>
              <a:rPr lang="ko-KR" altLang="en-US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NO2</a:t>
            </a:r>
            <a:r>
              <a:rPr lang="ko-KR" altLang="en-US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계수를 유의하면 도움이 되리라 판단한다</a:t>
            </a:r>
            <a:r>
              <a:rPr lang="en-US" altLang="ko-KR" sz="1846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C8290EA-9527-4BA9-A1CF-DFCBBB511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5"/>
          <a:stretch/>
        </p:blipFill>
        <p:spPr>
          <a:xfrm>
            <a:off x="770580" y="2881951"/>
            <a:ext cx="9878370" cy="10940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24602F0-372D-4CDC-9053-24F416F8B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80" y="934477"/>
            <a:ext cx="2429820" cy="17787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475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AC8290EA-9527-4BA9-A1CF-DFCBBB511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5"/>
          <a:stretch/>
        </p:blipFill>
        <p:spPr>
          <a:xfrm>
            <a:off x="770580" y="2881951"/>
            <a:ext cx="9878370" cy="10940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24602F0-372D-4CDC-9053-24F416F8B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80" y="934477"/>
            <a:ext cx="2429820" cy="17787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E54F38-8F36-4B6C-BCDA-20DFB98252F4}"/>
              </a:ext>
            </a:extLst>
          </p:cNvPr>
          <p:cNvSpPr txBox="1"/>
          <p:nvPr/>
        </p:nvSpPr>
        <p:spPr>
          <a:xfrm>
            <a:off x="770580" y="4144725"/>
            <a:ext cx="8196687" cy="2364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 우리가 내린 결론에는 한계점이 존재한다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질병에 걸리는 데에는 나이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알레르기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혹은 특정 지역의 수질 오염 요소나 환경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</a:t>
            </a:r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명절을 비롯한 공휴일 등으로 인해 병원을 방문하지 않아 발견되지 않은 질병 데이터가</a:t>
            </a:r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무수히 존재할 것이다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우리는 오로지 대기 물질과 질병의 데이터로만 분석하였기에 설득력이 부족할 수도 있다는 한계점이 있다</a:t>
            </a:r>
            <a:r>
              <a:rPr lang="en-US" altLang="ko-KR" sz="1846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826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EC400F-EBAD-4DBF-B573-F91ADF64C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3F72671-978F-4B0D-8A7D-21AF4D04E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247097" y="1810554"/>
            <a:ext cx="4261203" cy="39503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9D3864-EF4B-4552-AC03-EBB0C0B0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700" y="1810554"/>
            <a:ext cx="4261203" cy="39503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A4EA98-D063-4A22-ABAA-9369E9A1DECB}"/>
              </a:ext>
            </a:extLst>
          </p:cNvPr>
          <p:cNvSpPr txBox="1"/>
          <p:nvPr/>
        </p:nvSpPr>
        <p:spPr>
          <a:xfrm>
            <a:off x="1451529" y="5909341"/>
            <a:ext cx="3852337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일자별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원시데이터 제시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 수준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817F1D-C3AD-42B3-9530-1385DD915BA1}"/>
              </a:ext>
            </a:extLst>
          </p:cNvPr>
          <p:cNvSpPr txBox="1"/>
          <p:nvPr/>
        </p:nvSpPr>
        <p:spPr>
          <a:xfrm>
            <a:off x="6768708" y="5909341"/>
            <a:ext cx="4139275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일자별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원시데이터 제시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발생 수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C37B5ED-A9D6-48E4-97B3-231FA4EE0946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0FDC70D-8F21-4A05-8325-A9086F1F8021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4C57D5D-A6A1-4465-BAB1-EDE2FBFFD9EF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268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AC8290EA-9527-4BA9-A1CF-DFCBBB511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5"/>
          <a:stretch/>
        </p:blipFill>
        <p:spPr>
          <a:xfrm>
            <a:off x="770580" y="2881951"/>
            <a:ext cx="9878370" cy="10940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24602F0-372D-4CDC-9053-24F416F8B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80" y="934477"/>
            <a:ext cx="2429820" cy="17787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9A1BA7-775C-4A8F-AFAA-B947DF40240C}"/>
              </a:ext>
            </a:extLst>
          </p:cNvPr>
          <p:cNvSpPr txBox="1"/>
          <p:nvPr/>
        </p:nvSpPr>
        <p:spPr>
          <a:xfrm>
            <a:off x="770580" y="4144725"/>
            <a:ext cx="7798777" cy="2364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질병을 유발할 수 있는 원인들은 매우 다양하게 존재한다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 본 분석을 통해 대기 물질이 질병 유발에 약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46% 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영향을 미친다는 것을 회귀분석의 결정계수를 통해 확인할 수 있다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endParaRPr lang="en-US" altLang="ko-KR" sz="184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이러한 관점에서 보았을 때 결정계수는 비록 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0.46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이지만 대기 </a:t>
            </a:r>
            <a:r>
              <a:rPr lang="ko-KR" altLang="en-US" sz="1846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물질뿐만</a:t>
            </a:r>
            <a:r>
              <a:rPr lang="ko-KR" altLang="en-US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아니라 수많은 원인들을 고려하였을 때 이는 매우 높은 수치라고 판단할 수 있으며 부족한 설득력에 조금은 보탬이 되리라 생각한다</a:t>
            </a:r>
            <a:r>
              <a:rPr lang="en-US" altLang="ko-KR" sz="184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086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57588" y="3045463"/>
            <a:ext cx="2885726" cy="7741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3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r>
              <a:rPr lang="en-US" altLang="ko-KR" sz="443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443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C6CE04B-548D-43A9-BB85-1097DB5652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82834D6-E236-4E30-BA2C-3B2D0EF17F29}"/>
              </a:ext>
            </a:extLst>
          </p:cNvPr>
          <p:cNvGrpSpPr/>
          <p:nvPr/>
        </p:nvGrpSpPr>
        <p:grpSpPr>
          <a:xfrm>
            <a:off x="3975588" y="1305657"/>
            <a:ext cx="4240823" cy="4246685"/>
            <a:chOff x="4183675" y="1174562"/>
            <a:chExt cx="4240823" cy="4246685"/>
          </a:xfrm>
        </p:grpSpPr>
        <p:sp>
          <p:nvSpPr>
            <p:cNvPr id="6" name="Oval 41">
              <a:extLst>
                <a:ext uri="{FF2B5EF4-FFF2-40B4-BE49-F238E27FC236}">
                  <a16:creationId xmlns:a16="http://schemas.microsoft.com/office/drawing/2014/main" id="{27EEB17C-11AD-4F44-883B-CE6B679DD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3675" y="1174562"/>
              <a:ext cx="4240823" cy="424668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7" name="Freeform 42">
              <a:extLst>
                <a:ext uri="{FF2B5EF4-FFF2-40B4-BE49-F238E27FC236}">
                  <a16:creationId xmlns:a16="http://schemas.microsoft.com/office/drawing/2014/main" id="{973CBB3C-715C-4072-BBEF-32C827D211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27281" y="1318170"/>
              <a:ext cx="3955074" cy="3959469"/>
            </a:xfrm>
            <a:custGeom>
              <a:avLst/>
              <a:gdLst>
                <a:gd name="T0" fmla="*/ 831 w 1662"/>
                <a:gd name="T1" fmla="*/ 1662 h 1662"/>
                <a:gd name="T2" fmla="*/ 0 w 1662"/>
                <a:gd name="T3" fmla="*/ 831 h 1662"/>
                <a:gd name="T4" fmla="*/ 831 w 1662"/>
                <a:gd name="T5" fmla="*/ 0 h 1662"/>
                <a:gd name="T6" fmla="*/ 1662 w 1662"/>
                <a:gd name="T7" fmla="*/ 831 h 1662"/>
                <a:gd name="T8" fmla="*/ 831 w 1662"/>
                <a:gd name="T9" fmla="*/ 1662 h 1662"/>
                <a:gd name="T10" fmla="*/ 831 w 1662"/>
                <a:gd name="T11" fmla="*/ 12 h 1662"/>
                <a:gd name="T12" fmla="*/ 12 w 1662"/>
                <a:gd name="T13" fmla="*/ 831 h 1662"/>
                <a:gd name="T14" fmla="*/ 831 w 1662"/>
                <a:gd name="T15" fmla="*/ 1650 h 1662"/>
                <a:gd name="T16" fmla="*/ 1650 w 1662"/>
                <a:gd name="T17" fmla="*/ 831 h 1662"/>
                <a:gd name="T18" fmla="*/ 831 w 1662"/>
                <a:gd name="T19" fmla="*/ 12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2" h="1662">
                  <a:moveTo>
                    <a:pt x="831" y="1662"/>
                  </a:moveTo>
                  <a:cubicBezTo>
                    <a:pt x="373" y="1662"/>
                    <a:pt x="0" y="1289"/>
                    <a:pt x="0" y="831"/>
                  </a:cubicBezTo>
                  <a:cubicBezTo>
                    <a:pt x="0" y="373"/>
                    <a:pt x="373" y="0"/>
                    <a:pt x="831" y="0"/>
                  </a:cubicBezTo>
                  <a:cubicBezTo>
                    <a:pt x="1289" y="0"/>
                    <a:pt x="1662" y="373"/>
                    <a:pt x="1662" y="831"/>
                  </a:cubicBezTo>
                  <a:cubicBezTo>
                    <a:pt x="1662" y="1289"/>
                    <a:pt x="1289" y="1662"/>
                    <a:pt x="831" y="1662"/>
                  </a:cubicBezTo>
                  <a:close/>
                  <a:moveTo>
                    <a:pt x="831" y="12"/>
                  </a:moveTo>
                  <a:cubicBezTo>
                    <a:pt x="380" y="12"/>
                    <a:pt x="12" y="380"/>
                    <a:pt x="12" y="831"/>
                  </a:cubicBezTo>
                  <a:cubicBezTo>
                    <a:pt x="12" y="1282"/>
                    <a:pt x="380" y="1650"/>
                    <a:pt x="831" y="1650"/>
                  </a:cubicBezTo>
                  <a:cubicBezTo>
                    <a:pt x="1282" y="1650"/>
                    <a:pt x="1650" y="1282"/>
                    <a:pt x="1650" y="831"/>
                  </a:cubicBezTo>
                  <a:cubicBezTo>
                    <a:pt x="1650" y="380"/>
                    <a:pt x="1282" y="12"/>
                    <a:pt x="831" y="1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8" name="Freeform 81">
              <a:extLst>
                <a:ext uri="{FF2B5EF4-FFF2-40B4-BE49-F238E27FC236}">
                  <a16:creationId xmlns:a16="http://schemas.microsoft.com/office/drawing/2014/main" id="{A7C05477-9B37-4ECC-89E3-88A619660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1863" y="4785269"/>
              <a:ext cx="186104" cy="266700"/>
            </a:xfrm>
            <a:custGeom>
              <a:avLst/>
              <a:gdLst>
                <a:gd name="T0" fmla="*/ 93 w 127"/>
                <a:gd name="T1" fmla="*/ 164 h 182"/>
                <a:gd name="T2" fmla="*/ 20 w 127"/>
                <a:gd name="T3" fmla="*/ 91 h 182"/>
                <a:gd name="T4" fmla="*/ 93 w 127"/>
                <a:gd name="T5" fmla="*/ 18 h 182"/>
                <a:gd name="T6" fmla="*/ 117 w 127"/>
                <a:gd name="T7" fmla="*/ 44 h 182"/>
                <a:gd name="T8" fmla="*/ 127 w 127"/>
                <a:gd name="T9" fmla="*/ 34 h 182"/>
                <a:gd name="T10" fmla="*/ 93 w 127"/>
                <a:gd name="T11" fmla="*/ 0 h 182"/>
                <a:gd name="T12" fmla="*/ 0 w 127"/>
                <a:gd name="T13" fmla="*/ 91 h 182"/>
                <a:gd name="T14" fmla="*/ 93 w 127"/>
                <a:gd name="T15" fmla="*/ 182 h 182"/>
                <a:gd name="T16" fmla="*/ 127 w 127"/>
                <a:gd name="T17" fmla="*/ 148 h 182"/>
                <a:gd name="T18" fmla="*/ 117 w 127"/>
                <a:gd name="T19" fmla="*/ 138 h 182"/>
                <a:gd name="T20" fmla="*/ 93 w 127"/>
                <a:gd name="T21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7" h="182">
                  <a:moveTo>
                    <a:pt x="93" y="164"/>
                  </a:moveTo>
                  <a:lnTo>
                    <a:pt x="20" y="91"/>
                  </a:lnTo>
                  <a:lnTo>
                    <a:pt x="93" y="18"/>
                  </a:lnTo>
                  <a:lnTo>
                    <a:pt x="117" y="44"/>
                  </a:lnTo>
                  <a:lnTo>
                    <a:pt x="127" y="34"/>
                  </a:lnTo>
                  <a:lnTo>
                    <a:pt x="93" y="0"/>
                  </a:lnTo>
                  <a:lnTo>
                    <a:pt x="0" y="91"/>
                  </a:lnTo>
                  <a:lnTo>
                    <a:pt x="93" y="182"/>
                  </a:lnTo>
                  <a:lnTo>
                    <a:pt x="127" y="148"/>
                  </a:lnTo>
                  <a:lnTo>
                    <a:pt x="117" y="138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9" name="Freeform 82">
              <a:extLst>
                <a:ext uri="{FF2B5EF4-FFF2-40B4-BE49-F238E27FC236}">
                  <a16:creationId xmlns:a16="http://schemas.microsoft.com/office/drawing/2014/main" id="{5BCFD7E5-B69E-44E0-A3F0-1C32010C7D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19094" y="4785269"/>
              <a:ext cx="268166" cy="266700"/>
            </a:xfrm>
            <a:custGeom>
              <a:avLst/>
              <a:gdLst>
                <a:gd name="T0" fmla="*/ 91 w 183"/>
                <a:gd name="T1" fmla="*/ 0 h 182"/>
                <a:gd name="T2" fmla="*/ 0 w 183"/>
                <a:gd name="T3" fmla="*/ 91 h 182"/>
                <a:gd name="T4" fmla="*/ 91 w 183"/>
                <a:gd name="T5" fmla="*/ 182 h 182"/>
                <a:gd name="T6" fmla="*/ 183 w 183"/>
                <a:gd name="T7" fmla="*/ 91 h 182"/>
                <a:gd name="T8" fmla="*/ 91 w 183"/>
                <a:gd name="T9" fmla="*/ 0 h 182"/>
                <a:gd name="T10" fmla="*/ 18 w 183"/>
                <a:gd name="T11" fmla="*/ 91 h 182"/>
                <a:gd name="T12" fmla="*/ 91 w 183"/>
                <a:gd name="T13" fmla="*/ 18 h 182"/>
                <a:gd name="T14" fmla="*/ 164 w 183"/>
                <a:gd name="T15" fmla="*/ 91 h 182"/>
                <a:gd name="T16" fmla="*/ 91 w 183"/>
                <a:gd name="T17" fmla="*/ 164 h 182"/>
                <a:gd name="T18" fmla="*/ 18 w 183"/>
                <a:gd name="T19" fmla="*/ 9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3" h="182">
                  <a:moveTo>
                    <a:pt x="91" y="0"/>
                  </a:moveTo>
                  <a:lnTo>
                    <a:pt x="0" y="91"/>
                  </a:lnTo>
                  <a:lnTo>
                    <a:pt x="91" y="182"/>
                  </a:lnTo>
                  <a:lnTo>
                    <a:pt x="183" y="91"/>
                  </a:lnTo>
                  <a:lnTo>
                    <a:pt x="91" y="0"/>
                  </a:lnTo>
                  <a:close/>
                  <a:moveTo>
                    <a:pt x="18" y="91"/>
                  </a:moveTo>
                  <a:lnTo>
                    <a:pt x="91" y="18"/>
                  </a:lnTo>
                  <a:lnTo>
                    <a:pt x="164" y="91"/>
                  </a:lnTo>
                  <a:lnTo>
                    <a:pt x="91" y="164"/>
                  </a:lnTo>
                  <a:lnTo>
                    <a:pt x="18" y="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10" name="Freeform 83">
              <a:extLst>
                <a:ext uri="{FF2B5EF4-FFF2-40B4-BE49-F238E27FC236}">
                  <a16:creationId xmlns:a16="http://schemas.microsoft.com/office/drawing/2014/main" id="{C88D95DC-297D-4104-9190-EC7B27EFD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1671" y="1543838"/>
              <a:ext cx="184638" cy="266700"/>
            </a:xfrm>
            <a:custGeom>
              <a:avLst/>
              <a:gdLst>
                <a:gd name="T0" fmla="*/ 34 w 126"/>
                <a:gd name="T1" fmla="*/ 164 h 182"/>
                <a:gd name="T2" fmla="*/ 107 w 126"/>
                <a:gd name="T3" fmla="*/ 91 h 182"/>
                <a:gd name="T4" fmla="*/ 34 w 126"/>
                <a:gd name="T5" fmla="*/ 18 h 182"/>
                <a:gd name="T6" fmla="*/ 9 w 126"/>
                <a:gd name="T7" fmla="*/ 44 h 182"/>
                <a:gd name="T8" fmla="*/ 0 w 126"/>
                <a:gd name="T9" fmla="*/ 34 h 182"/>
                <a:gd name="T10" fmla="*/ 34 w 126"/>
                <a:gd name="T11" fmla="*/ 0 h 182"/>
                <a:gd name="T12" fmla="*/ 126 w 126"/>
                <a:gd name="T13" fmla="*/ 91 h 182"/>
                <a:gd name="T14" fmla="*/ 34 w 126"/>
                <a:gd name="T15" fmla="*/ 182 h 182"/>
                <a:gd name="T16" fmla="*/ 0 w 126"/>
                <a:gd name="T17" fmla="*/ 148 h 182"/>
                <a:gd name="T18" fmla="*/ 9 w 126"/>
                <a:gd name="T19" fmla="*/ 138 h 182"/>
                <a:gd name="T20" fmla="*/ 34 w 126"/>
                <a:gd name="T21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182">
                  <a:moveTo>
                    <a:pt x="34" y="164"/>
                  </a:moveTo>
                  <a:lnTo>
                    <a:pt x="107" y="91"/>
                  </a:lnTo>
                  <a:lnTo>
                    <a:pt x="34" y="18"/>
                  </a:lnTo>
                  <a:lnTo>
                    <a:pt x="9" y="44"/>
                  </a:lnTo>
                  <a:lnTo>
                    <a:pt x="0" y="34"/>
                  </a:lnTo>
                  <a:lnTo>
                    <a:pt x="34" y="0"/>
                  </a:lnTo>
                  <a:lnTo>
                    <a:pt x="126" y="91"/>
                  </a:lnTo>
                  <a:lnTo>
                    <a:pt x="34" y="182"/>
                  </a:lnTo>
                  <a:lnTo>
                    <a:pt x="0" y="148"/>
                  </a:lnTo>
                  <a:lnTo>
                    <a:pt x="9" y="138"/>
                  </a:lnTo>
                  <a:lnTo>
                    <a:pt x="3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  <p:sp>
          <p:nvSpPr>
            <p:cNvPr id="11" name="Freeform 84">
              <a:extLst>
                <a:ext uri="{FF2B5EF4-FFF2-40B4-BE49-F238E27FC236}">
                  <a16:creationId xmlns:a16="http://schemas.microsoft.com/office/drawing/2014/main" id="{0FE84324-09D6-4C7D-B14B-C2A71756E9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20913" y="1543838"/>
              <a:ext cx="269631" cy="266700"/>
            </a:xfrm>
            <a:custGeom>
              <a:avLst/>
              <a:gdLst>
                <a:gd name="T0" fmla="*/ 0 w 184"/>
                <a:gd name="T1" fmla="*/ 91 h 182"/>
                <a:gd name="T2" fmla="*/ 93 w 184"/>
                <a:gd name="T3" fmla="*/ 182 h 182"/>
                <a:gd name="T4" fmla="*/ 184 w 184"/>
                <a:gd name="T5" fmla="*/ 91 h 182"/>
                <a:gd name="T6" fmla="*/ 93 w 184"/>
                <a:gd name="T7" fmla="*/ 0 h 182"/>
                <a:gd name="T8" fmla="*/ 0 w 184"/>
                <a:gd name="T9" fmla="*/ 91 h 182"/>
                <a:gd name="T10" fmla="*/ 93 w 184"/>
                <a:gd name="T11" fmla="*/ 164 h 182"/>
                <a:gd name="T12" fmla="*/ 20 w 184"/>
                <a:gd name="T13" fmla="*/ 91 h 182"/>
                <a:gd name="T14" fmla="*/ 93 w 184"/>
                <a:gd name="T15" fmla="*/ 18 h 182"/>
                <a:gd name="T16" fmla="*/ 166 w 184"/>
                <a:gd name="T17" fmla="*/ 91 h 182"/>
                <a:gd name="T18" fmla="*/ 93 w 184"/>
                <a:gd name="T19" fmla="*/ 16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2">
                  <a:moveTo>
                    <a:pt x="0" y="91"/>
                  </a:moveTo>
                  <a:lnTo>
                    <a:pt x="93" y="182"/>
                  </a:lnTo>
                  <a:lnTo>
                    <a:pt x="184" y="91"/>
                  </a:lnTo>
                  <a:lnTo>
                    <a:pt x="93" y="0"/>
                  </a:lnTo>
                  <a:lnTo>
                    <a:pt x="0" y="91"/>
                  </a:lnTo>
                  <a:close/>
                  <a:moveTo>
                    <a:pt x="93" y="164"/>
                  </a:moveTo>
                  <a:lnTo>
                    <a:pt x="20" y="91"/>
                  </a:lnTo>
                  <a:lnTo>
                    <a:pt x="93" y="18"/>
                  </a:lnTo>
                  <a:lnTo>
                    <a:pt x="166" y="91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en-US" sz="1662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5ACB46D-1980-4285-88E3-B37F775949F8}"/>
              </a:ext>
            </a:extLst>
          </p:cNvPr>
          <p:cNvSpPr txBox="1"/>
          <p:nvPr/>
        </p:nvSpPr>
        <p:spPr>
          <a:xfrm>
            <a:off x="4879111" y="3075056"/>
            <a:ext cx="24689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ko-KR" altLang="en-US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807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6B9811C7-FF30-4575-81D3-5D88086B37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428F93F-F6D7-4897-9C95-AD9B41A1C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2" t="31880" r="21828" b="11709"/>
          <a:stretch/>
        </p:blipFill>
        <p:spPr>
          <a:xfrm>
            <a:off x="1890857" y="1880308"/>
            <a:ext cx="8410285" cy="35355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9A6913-982B-4C1A-B044-31E51F160C84}"/>
              </a:ext>
            </a:extLst>
          </p:cNvPr>
          <p:cNvSpPr txBox="1"/>
          <p:nvPr/>
        </p:nvSpPr>
        <p:spPr>
          <a:xfrm>
            <a:off x="3660878" y="5776640"/>
            <a:ext cx="487024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두 개의 원시데이터를 하나의 데이터 세트로 합쳤다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데이터 세트는 일자별로 정리가 되어 있다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8C4FA7C-5B61-45CF-ABB3-3558597AC2A4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4F23A79-F3F3-49A4-BC77-EC81C9491F3E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BAC9AFC-E760-42CC-BDEB-69074D5C9980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001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731767B2-88CB-461B-8400-B6938D6F5C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6561C44-CB75-40B1-B2F1-2F116FADDE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6" t="32221" r="17500" b="33933"/>
          <a:stretch/>
        </p:blipFill>
        <p:spPr>
          <a:xfrm>
            <a:off x="770580" y="2057809"/>
            <a:ext cx="10298159" cy="24537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8B7FE7-00BA-4E74-BD42-3DF930094275}"/>
              </a:ext>
            </a:extLst>
          </p:cNvPr>
          <p:cNvSpPr txBox="1"/>
          <p:nvPr/>
        </p:nvSpPr>
        <p:spPr>
          <a:xfrm>
            <a:off x="6362822" y="1609703"/>
            <a:ext cx="333136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 물질들은 각각 상관성이 낮다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cxnSp>
        <p:nvCxnSpPr>
          <p:cNvPr id="11" name="연결선: 구부러짐 10">
            <a:extLst>
              <a:ext uri="{FF2B5EF4-FFF2-40B4-BE49-F238E27FC236}">
                <a16:creationId xmlns:a16="http://schemas.microsoft.com/office/drawing/2014/main" id="{B31C6CCE-231F-4503-8180-29957959A29D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12244" y="1789255"/>
            <a:ext cx="623848" cy="727133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F909C0B-6579-4D18-B3E1-03AD599AA9D6}"/>
              </a:ext>
            </a:extLst>
          </p:cNvPr>
          <p:cNvSpPr txBox="1"/>
          <p:nvPr/>
        </p:nvSpPr>
        <p:spPr>
          <a:xfrm>
            <a:off x="4313100" y="4727217"/>
            <a:ext cx="335891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질병들은 각각 상관성이 높다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271622D-EAD4-4EE9-8DED-DB10E5DDC704}"/>
              </a:ext>
            </a:extLst>
          </p:cNvPr>
          <p:cNvGrpSpPr/>
          <p:nvPr/>
        </p:nvGrpSpPr>
        <p:grpSpPr>
          <a:xfrm>
            <a:off x="2998823" y="5424280"/>
            <a:ext cx="4338558" cy="1349670"/>
            <a:chOff x="-1819131" y="7469056"/>
            <a:chExt cx="6527724" cy="1713384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CDE4CC58-97E2-4B55-8C15-790F69D32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10" t="31880" r="11684" b="46056"/>
            <a:stretch/>
          </p:blipFill>
          <p:spPr>
            <a:xfrm>
              <a:off x="-1819131" y="7547191"/>
              <a:ext cx="6527722" cy="1520869"/>
            </a:xfrm>
            <a:prstGeom prst="rect">
              <a:avLst/>
            </a:prstGeom>
          </p:spPr>
        </p:pic>
        <p:sp>
          <p:nvSpPr>
            <p:cNvPr id="22" name="액자 21">
              <a:extLst>
                <a:ext uri="{FF2B5EF4-FFF2-40B4-BE49-F238E27FC236}">
                  <a16:creationId xmlns:a16="http://schemas.microsoft.com/office/drawing/2014/main" id="{9A3B5D0A-21DF-4795-A46F-4469741CDFAC}"/>
                </a:ext>
              </a:extLst>
            </p:cNvPr>
            <p:cNvSpPr/>
            <p:nvPr/>
          </p:nvSpPr>
          <p:spPr>
            <a:xfrm>
              <a:off x="4127314" y="7469056"/>
              <a:ext cx="581279" cy="1713384"/>
            </a:xfrm>
            <a:prstGeom prst="frame">
              <a:avLst>
                <a:gd name="adj1" fmla="val 4808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>
                <a:solidFill>
                  <a:schemeClr val="tx1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885AF33-A378-48DA-820F-C9D2CB181A7E}"/>
              </a:ext>
            </a:extLst>
          </p:cNvPr>
          <p:cNvSpPr txBox="1"/>
          <p:nvPr/>
        </p:nvSpPr>
        <p:spPr>
          <a:xfrm>
            <a:off x="8297559" y="5611865"/>
            <a:ext cx="3075102" cy="10015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질병들은 상관성이 높기 때문에</a:t>
            </a:r>
            <a:endParaRPr lang="en-US" altLang="ko-KR" sz="1477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발생 건수</a:t>
            </a:r>
            <a:r>
              <a:rPr lang="en-US" altLang="ko-KR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</a:t>
            </a:r>
            <a:r>
              <a:rPr lang="ko-KR" altLang="en-US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라는</a:t>
            </a:r>
            <a:endParaRPr lang="en-US" altLang="ko-KR" sz="1477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하나의 합계로 분석해도</a:t>
            </a:r>
            <a:endParaRPr lang="en-US" altLang="ko-KR" sz="1477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477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무방하다고 판단 </a:t>
            </a:r>
            <a:endParaRPr lang="en-US" altLang="ko-KR" sz="1477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FB2C1361-0A2D-45B9-95D6-28EF8B156348}"/>
              </a:ext>
            </a:extLst>
          </p:cNvPr>
          <p:cNvCxnSpPr>
            <a:cxnSpLocks/>
            <a:stCxn id="23" idx="0"/>
            <a:endCxn id="22" idx="0"/>
          </p:cNvCxnSpPr>
          <p:nvPr/>
        </p:nvCxnSpPr>
        <p:spPr>
          <a:xfrm rot="16200000" flipV="1">
            <a:off x="8395869" y="4172624"/>
            <a:ext cx="187585" cy="2690898"/>
          </a:xfrm>
          <a:prstGeom prst="curvedConnector3">
            <a:avLst>
              <a:gd name="adj1" fmla="val 2218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5874EE57-E478-4321-968B-0A807E164FBC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1850314" y="4511522"/>
            <a:ext cx="1397711" cy="2516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E653EA4-98DA-4348-B0D0-E46574286A33}"/>
              </a:ext>
            </a:extLst>
          </p:cNvPr>
          <p:cNvSpPr txBox="1"/>
          <p:nvPr/>
        </p:nvSpPr>
        <p:spPr>
          <a:xfrm>
            <a:off x="312763" y="4763196"/>
            <a:ext cx="30751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 물질과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질병간의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상관성은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낮기에 이를 유의하며 분석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8D2312B4-3C67-4043-9828-B00530CB7C15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7672016" y="4511523"/>
            <a:ext cx="1561136" cy="4003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6B54912-F5C7-405F-969B-86C3F49D22CB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6FDD75FA-8DED-48E0-AE4B-8043DA56DD5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25AA185-D5E8-4A93-8C48-A09956FB09C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895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3692FAAF-B15F-4E4D-9914-D0C27EF105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4DD7517-5B7E-4BA6-8F7C-839318BA1D7B}"/>
              </a:ext>
            </a:extLst>
          </p:cNvPr>
          <p:cNvGrpSpPr/>
          <p:nvPr/>
        </p:nvGrpSpPr>
        <p:grpSpPr>
          <a:xfrm>
            <a:off x="1349842" y="1980081"/>
            <a:ext cx="9308633" cy="3515843"/>
            <a:chOff x="-1383398" y="7491111"/>
            <a:chExt cx="10336519" cy="1654647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41DAB406-0487-4C6D-88E7-95DCD1C5C0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247" t="31880" r="13174" b="46056"/>
            <a:stretch/>
          </p:blipFill>
          <p:spPr>
            <a:xfrm>
              <a:off x="-1383398" y="7558000"/>
              <a:ext cx="10336519" cy="15208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8" name="액자 27">
              <a:extLst>
                <a:ext uri="{FF2B5EF4-FFF2-40B4-BE49-F238E27FC236}">
                  <a16:creationId xmlns:a16="http://schemas.microsoft.com/office/drawing/2014/main" id="{344F10DF-CA20-4691-81F2-BC5E9044C88D}"/>
                </a:ext>
              </a:extLst>
            </p:cNvPr>
            <p:cNvSpPr/>
            <p:nvPr/>
          </p:nvSpPr>
          <p:spPr>
            <a:xfrm>
              <a:off x="8371841" y="7491111"/>
              <a:ext cx="581279" cy="1654647"/>
            </a:xfrm>
            <a:prstGeom prst="frame">
              <a:avLst>
                <a:gd name="adj1" fmla="val 4808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B31DA66-C68A-4511-96E0-30D505342C5B}"/>
              </a:ext>
            </a:extLst>
          </p:cNvPr>
          <p:cNvSpPr txBox="1"/>
          <p:nvPr/>
        </p:nvSpPr>
        <p:spPr>
          <a:xfrm>
            <a:off x="8734615" y="5676069"/>
            <a:ext cx="280076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합계 데이터를 보니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숫자간의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변동이 크다는 것을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 수 있음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510372C-1394-4B4A-9714-96C699C45119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0A09936-233C-46D1-8DAA-2EB163A1FCD9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1E77B36-AD8A-4ACD-8502-6C6D0FE2996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08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A3E6F311-2A5C-4BEE-A5BE-137EAD0983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2236918"/>
              </p:ext>
            </p:extLst>
          </p:nvPr>
        </p:nvGraphicFramePr>
        <p:xfrm>
          <a:off x="770580" y="2373335"/>
          <a:ext cx="6087420" cy="3903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32F9B22-EA8D-49C6-87D0-02FA98DEE52D}"/>
              </a:ext>
            </a:extLst>
          </p:cNvPr>
          <p:cNvSpPr txBox="1"/>
          <p:nvPr/>
        </p:nvSpPr>
        <p:spPr>
          <a:xfrm>
            <a:off x="770580" y="1703045"/>
            <a:ext cx="330175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변동 수준을 알기 위해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그래표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작성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02B891-A8C0-4AB2-94AF-0D09B106B58B}"/>
              </a:ext>
            </a:extLst>
          </p:cNvPr>
          <p:cNvSpPr txBox="1"/>
          <p:nvPr/>
        </p:nvSpPr>
        <p:spPr>
          <a:xfrm>
            <a:off x="7351735" y="3201944"/>
            <a:ext cx="4012637" cy="203132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그래프와 달력의 일자를 확인하여 보니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꺾은선 그래프의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축이 낮은 경우는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주말이거나 공휴일임을 발견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발생 수 데이터는 각 질병으로 인해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병원을 방문한 사람의 수로 추정이 가능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-&gt;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지역 코드에서도 비슷한 현상 발견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217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327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준비과정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74E3AFD-555C-443C-818C-90C1ABDE847A}"/>
              </a:ext>
            </a:extLst>
          </p:cNvPr>
          <p:cNvSpPr txBox="1"/>
          <p:nvPr/>
        </p:nvSpPr>
        <p:spPr>
          <a:xfrm>
            <a:off x="770580" y="1980082"/>
            <a:ext cx="890019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대기물질과 질병 간의 상관관계를 확인해 본 결과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① 대기물질들은 각각의 상관성이 낮기에 따로 봐야한다고 판단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② 질병끼리 각각의 상관성이 높기에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‘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발생 건수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’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라는 하나의 합계로 분석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질병 합계 데이터를 보니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숫자간의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변동이 크다는 것을 알 수 있었음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-&gt;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지역 코드에서도 비슷한 현상을 발견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각각의 지역코드를 가지고 있지만 어차피 같은 대구시 내의 데이터이므로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지역코드별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대기수준의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차이가 크게 없으면 지역을 나누는 것이 아니라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대구시로 하나로 묶어 분석해도 크게 문제가 없을 것이라고 판단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30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1315A4C-0C63-425B-A517-04E6CF8B8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D8C9C-2898-4262-86CE-71227D597883}"/>
              </a:ext>
            </a:extLst>
          </p:cNvPr>
          <p:cNvSpPr txBox="1"/>
          <p:nvPr/>
        </p:nvSpPr>
        <p:spPr>
          <a:xfrm>
            <a:off x="312763" y="1097098"/>
            <a:ext cx="482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기술통계량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코드별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대기수준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F02D63-37FB-4CA3-A511-98C72CB1BBF3}"/>
              </a:ext>
            </a:extLst>
          </p:cNvPr>
          <p:cNvGrpSpPr/>
          <p:nvPr/>
        </p:nvGrpSpPr>
        <p:grpSpPr>
          <a:xfrm>
            <a:off x="0" y="0"/>
            <a:ext cx="12192000" cy="675779"/>
            <a:chOff x="0" y="0"/>
            <a:chExt cx="9906000" cy="523220"/>
          </a:xfrm>
          <a:gradFill flip="none" rotWithShape="1">
            <a:gsLst>
              <a:gs pos="0">
                <a:schemeClr val="tx1">
                  <a:lumMod val="85000"/>
                  <a:lumOff val="15000"/>
                  <a:tint val="66000"/>
                  <a:satMod val="160000"/>
                </a:schemeClr>
              </a:gs>
              <a:gs pos="50000">
                <a:schemeClr val="tx1">
                  <a:lumMod val="85000"/>
                  <a:lumOff val="15000"/>
                  <a:tint val="44500"/>
                  <a:satMod val="160000"/>
                </a:schemeClr>
              </a:gs>
              <a:gs pos="100000">
                <a:schemeClr val="tx1">
                  <a:lumMod val="85000"/>
                  <a:lumOff val="15000"/>
                  <a:tint val="23500"/>
                  <a:satMod val="160000"/>
                </a:schemeClr>
              </a:gs>
            </a:gsLst>
            <a:lin ang="18900000" scaled="1"/>
            <a:tileRect/>
          </a:gra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524A4E1-F5C3-477D-B404-D4D42C2F54B5}"/>
                </a:ext>
              </a:extLst>
            </p:cNvPr>
            <p:cNvSpPr/>
            <p:nvPr/>
          </p:nvSpPr>
          <p:spPr>
            <a:xfrm>
              <a:off x="0" y="0"/>
              <a:ext cx="9906000" cy="52322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62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BCD4F5-8334-4475-8EEC-F198A831DDDC}"/>
                </a:ext>
              </a:extLst>
            </p:cNvPr>
            <p:cNvSpPr txBox="1"/>
            <p:nvPr/>
          </p:nvSpPr>
          <p:spPr>
            <a:xfrm>
              <a:off x="254120" y="70460"/>
              <a:ext cx="743953" cy="4527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본론</a:t>
              </a:r>
              <a:endPara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535F4E06-7D46-4271-8D70-505E53666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5" t="31026" r="42788" b="26068"/>
          <a:stretch/>
        </p:blipFill>
        <p:spPr>
          <a:xfrm>
            <a:off x="312763" y="1876479"/>
            <a:ext cx="5668937" cy="37808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759C9DC-8544-459F-94B6-92A05DFB29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58" t="31367" r="5961" b="25727"/>
          <a:stretch/>
        </p:blipFill>
        <p:spPr>
          <a:xfrm>
            <a:off x="6210301" y="1876479"/>
            <a:ext cx="5668936" cy="37808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3923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</TotalTime>
  <Words>1274</Words>
  <Application>Microsoft Office PowerPoint</Application>
  <PresentationFormat>와이드스크린</PresentationFormat>
  <Paragraphs>271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6" baseType="lpstr">
      <vt:lpstr>나눔바른고딕</vt:lpstr>
      <vt:lpstr>Arial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김정훈</cp:lastModifiedBy>
  <cp:revision>68</cp:revision>
  <dcterms:created xsi:type="dcterms:W3CDTF">2019-06-04T02:11:46Z</dcterms:created>
  <dcterms:modified xsi:type="dcterms:W3CDTF">2019-06-06T14:39:48Z</dcterms:modified>
</cp:coreProperties>
</file>

<file path=docProps/thumbnail.jpeg>
</file>